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68" r:id="rId3"/>
    <p:sldId id="369" r:id="rId4"/>
    <p:sldId id="370" r:id="rId5"/>
    <p:sldId id="371" r:id="rId6"/>
    <p:sldId id="372" r:id="rId7"/>
    <p:sldId id="373" r:id="rId8"/>
    <p:sldId id="374" r:id="rId9"/>
    <p:sldId id="375" r:id="rId10"/>
    <p:sldId id="376" r:id="rId11"/>
    <p:sldId id="377" r:id="rId12"/>
    <p:sldId id="378" r:id="rId13"/>
    <p:sldId id="379" r:id="rId14"/>
    <p:sldId id="380" r:id="rId15"/>
    <p:sldId id="381" r:id="rId16"/>
    <p:sldId id="382" r:id="rId17"/>
    <p:sldId id="383" r:id="rId18"/>
    <p:sldId id="384" r:id="rId19"/>
    <p:sldId id="385" r:id="rId20"/>
    <p:sldId id="386" r:id="rId21"/>
    <p:sldId id="387" r:id="rId22"/>
    <p:sldId id="388" r:id="rId23"/>
    <p:sldId id="389" r:id="rId24"/>
    <p:sldId id="390" r:id="rId25"/>
    <p:sldId id="391" r:id="rId26"/>
    <p:sldId id="392" r:id="rId27"/>
    <p:sldId id="393" r:id="rId28"/>
    <p:sldId id="394" r:id="rId29"/>
  </p:sldIdLst>
  <p:sldSz cx="12192000" cy="6858000"/>
  <p:notesSz cx="6858000" cy="9144000"/>
  <p:photoAlbum showCaptions="1" layout="1pic" frame="frameStyle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DFAB2-5114-67C3-ACE4-5D2E21235E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0A94C8-C7BC-4B10-3ED2-621ED8C508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382ED-B802-E759-BA25-6D13688ED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004B2-30C1-47A4-A7B5-5406A5AC76CC}" type="datetimeFigureOut">
              <a:rPr lang="en-CA" smtClean="0"/>
              <a:t>2024-01-03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BEA08-4C59-C862-217B-F44B286D5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A2BFB1-F0D7-AFDB-5088-61B347A17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E9AB-08E1-4C64-9BEE-82AF50AB26B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1880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DC088-7222-5565-CA5D-E4E2039AF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AD2876-B728-1475-3CCA-76834A29F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AF398-8DCC-484A-E16E-6424BE650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004B2-30C1-47A4-A7B5-5406A5AC76CC}" type="datetimeFigureOut">
              <a:rPr lang="en-CA" smtClean="0"/>
              <a:t>2024-01-03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C8096-F4CD-9DA0-633E-9F4C7DE6A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36E9B-62A2-D4C5-4C7D-57E1DF0B2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E9AB-08E1-4C64-9BEE-82AF50AB26B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7032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59394A-EF05-EEBC-13F4-3F03CA5DB0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739CFD-357E-FF00-1D4F-041534C36E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14F6E-3CBD-2474-700F-C8DED5F4E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004B2-30C1-47A4-A7B5-5406A5AC76CC}" type="datetimeFigureOut">
              <a:rPr lang="en-CA" smtClean="0"/>
              <a:t>2024-01-03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31616-B932-9CB6-4D74-4D3B59E9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D4F1A-1354-9662-7EB9-29CBB6747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E9AB-08E1-4C64-9BEE-82AF50AB26B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1428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054BD-2D3B-9ACE-F3A9-137F9FA3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967BD-0B68-29A0-26E7-46CA1531C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72374-F678-BEF3-0955-CF4671FF9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004B2-30C1-47A4-A7B5-5406A5AC76CC}" type="datetimeFigureOut">
              <a:rPr lang="en-CA" smtClean="0"/>
              <a:t>2024-01-03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9BD46-CF6B-B9ED-3ACA-088B514D3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3F1C0-EE4A-B163-8478-2D5C98B4D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E9AB-08E1-4C64-9BEE-82AF50AB26B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9001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52CFD-EA9F-3A19-D6DD-308BBB20F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69C98-A5B5-FF82-9A69-CC0463F9E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6A6C8-83BA-8EA6-DCE8-E49873E80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004B2-30C1-47A4-A7B5-5406A5AC76CC}" type="datetimeFigureOut">
              <a:rPr lang="en-CA" smtClean="0"/>
              <a:t>2024-01-03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75F515-C721-93FA-BD9A-808307557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B4EBD-E0DA-3AE4-A8E8-395DBBE06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E9AB-08E1-4C64-9BEE-82AF50AB26B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1344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3F225-91B3-4557-521E-F0028CFBD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976A5-C81A-EB5D-9080-DCFAC0C5C5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CE20DC-2359-49F6-9212-5FD9F847AE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AD627F-80BC-3F30-B8A1-6E4750005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004B2-30C1-47A4-A7B5-5406A5AC76CC}" type="datetimeFigureOut">
              <a:rPr lang="en-CA" smtClean="0"/>
              <a:t>2024-01-03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1B4A7-C4BB-09EB-8AAA-4FBBA859C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844556-4BAA-53AC-F626-5C53FEA63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E9AB-08E1-4C64-9BEE-82AF50AB26B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2322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50841-2A5C-9A5A-31E1-D4FDD9D2E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0DB8BC-B43C-A29C-CA2E-036F0BE48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67A495-9909-8C42-720C-71C2CDBC36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817AC2-A382-37E1-3D62-55793F9A89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03F6FC-2CAD-03C1-1DB8-7DA6AF74FC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7D0084-BC24-26F3-BDBE-1582625F8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004B2-30C1-47A4-A7B5-5406A5AC76CC}" type="datetimeFigureOut">
              <a:rPr lang="en-CA" smtClean="0"/>
              <a:t>2024-01-03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81754D-5511-31AE-B1A7-C4A57370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4C7B24-0BFB-6AC5-67D2-B1D9F3C2D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E9AB-08E1-4C64-9BEE-82AF50AB26B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2350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BF566-F3BE-CFAC-329F-56E3A74F5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E09DA-B136-8BC4-A0FF-2FBACAB97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004B2-30C1-47A4-A7B5-5406A5AC76CC}" type="datetimeFigureOut">
              <a:rPr lang="en-CA" smtClean="0"/>
              <a:t>2024-01-03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56A957-0436-C58D-1529-0514E1D1F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685A68-9F12-7EDC-E9E1-E8431925C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E9AB-08E1-4C64-9BEE-82AF50AB26B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486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8CDDA5-79B4-A74B-414A-83424C80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004B2-30C1-47A4-A7B5-5406A5AC76CC}" type="datetimeFigureOut">
              <a:rPr lang="en-CA" smtClean="0"/>
              <a:t>2024-01-03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D2A4B4-583D-8D14-B9FE-4CCCB3F76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2931AE-88FF-EDD7-F763-A34E07259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E9AB-08E1-4C64-9BEE-82AF50AB26B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9490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976B4-D41C-A016-B35C-59E824F64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81B4D-7363-D594-3FC9-6BFD0648B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7EFBB-2867-A893-6C6B-4781306A5D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643D64-AFBC-3E59-3D5F-1A667F051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004B2-30C1-47A4-A7B5-5406A5AC76CC}" type="datetimeFigureOut">
              <a:rPr lang="en-CA" smtClean="0"/>
              <a:t>2024-01-03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189207-3D86-3CBB-C89F-9C4F68D07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1B6C1D-455F-BFB3-AE03-F6EB35BC6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E9AB-08E1-4C64-9BEE-82AF50AB26B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921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EB4A7-85F1-02EF-F260-5B1171F30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EA34B3-3DBF-29CB-4D67-F16A0ED552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F8BF5F-B502-E69F-BB97-CFC253167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626FE0-B914-2BB5-83D4-1412E83EE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004B2-30C1-47A4-A7B5-5406A5AC76CC}" type="datetimeFigureOut">
              <a:rPr lang="en-CA" smtClean="0"/>
              <a:t>2024-01-03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C69471-1280-D541-2A19-7D76C17ED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477D61-18FC-1575-ED8E-065DD5510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E9AB-08E1-4C64-9BEE-82AF50AB26B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9368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C288AD-698D-F9AB-B870-80CB47D76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6FD432-B206-04F0-9A25-40658BE44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5A188-4E3D-0509-7BE4-E7AFB0E9A9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004B2-30C1-47A4-A7B5-5406A5AC76CC}" type="datetimeFigureOut">
              <a:rPr lang="en-CA" smtClean="0"/>
              <a:t>2024-01-03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E948B-3014-1955-2BC5-10B54BA0D6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A9369-1745-4594-7550-4F8683553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CE9AB-08E1-4C64-9BEE-82AF50AB26B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99783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BA0E3-1CB5-2989-8561-5369FAB0A5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Fraser Valley Quilters Guild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69072C-1E67-4579-9872-4B6177331B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Show and Tell December 2023</a:t>
            </a:r>
          </a:p>
        </p:txBody>
      </p:sp>
    </p:spTree>
    <p:extLst>
      <p:ext uri="{BB962C8B-B14F-4D97-AF65-F5344CB8AC3E}">
        <p14:creationId xmlns:p14="http://schemas.microsoft.com/office/powerpoint/2010/main" val="4267310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C171C46-5A54-719B-6BDB-BB2E165EA2DF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4038600" y="685800"/>
            <a:ext cx="4114800" cy="5867400"/>
            <a:chOff x="4038600" y="685800"/>
            <a:chExt cx="4114800" cy="5867400"/>
          </a:xfrm>
        </p:grpSpPr>
        <p:pic>
          <p:nvPicPr>
            <p:cNvPr id="3" name="Picture 2" descr="Dougal WH and stocking">
              <a:extLst>
                <a:ext uri="{FF2B5EF4-FFF2-40B4-BE49-F238E27FC236}">
                  <a16:creationId xmlns:a16="http://schemas.microsoft.com/office/drawing/2014/main" id="{5ACFA4BC-9E19-EB20-64BA-5B9897BB1FFA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685800"/>
              <a:ext cx="4114800" cy="54864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2603170-D514-578B-4C63-0DF97C042C0A}"/>
                </a:ext>
              </a:extLst>
            </p:cNvPr>
            <p:cNvSpPr/>
            <p:nvPr/>
          </p:nvSpPr>
          <p:spPr>
            <a:xfrm>
              <a:off x="4038600" y="6210300"/>
              <a:ext cx="4114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55000" lnSpcReduction="20000"/>
            </a:bodyPr>
            <a:lstStyle/>
            <a:p>
              <a:pPr algn="ctr"/>
              <a:r>
                <a:rPr lang="en-CA" sz="2400" dirty="0">
                  <a:solidFill>
                    <a:schemeClr val="bg1"/>
                  </a:solidFill>
                </a:rPr>
                <a:t>Dougal Walker –Wall hanging and Christmas stocking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3308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6C7B4C0-64BA-CD95-AD4F-FA9B996B01F2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4038600" y="685800"/>
            <a:ext cx="4114800" cy="5867400"/>
            <a:chOff x="4038600" y="685800"/>
            <a:chExt cx="4114800" cy="5867400"/>
          </a:xfrm>
        </p:grpSpPr>
        <p:pic>
          <p:nvPicPr>
            <p:cNvPr id="3" name="Picture 2" descr="Heather Guest 12 days">
              <a:extLst>
                <a:ext uri="{FF2B5EF4-FFF2-40B4-BE49-F238E27FC236}">
                  <a16:creationId xmlns:a16="http://schemas.microsoft.com/office/drawing/2014/main" id="{94C67107-F733-4B5F-E0B1-DE1DD19C7347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685800"/>
              <a:ext cx="4114800" cy="54864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28AB315-F91A-D2EE-0EFC-04DDEE40181A}"/>
                </a:ext>
              </a:extLst>
            </p:cNvPr>
            <p:cNvSpPr/>
            <p:nvPr/>
          </p:nvSpPr>
          <p:spPr>
            <a:xfrm>
              <a:off x="4038600" y="6210300"/>
              <a:ext cx="4114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62500" lnSpcReduction="20000"/>
            </a:bodyPr>
            <a:lstStyle/>
            <a:p>
              <a:pPr algn="ctr"/>
              <a:r>
                <a:rPr lang="en-CA" sz="2400" dirty="0">
                  <a:solidFill>
                    <a:schemeClr val="bg1"/>
                  </a:solidFill>
                </a:rPr>
                <a:t>Heather Guest -12 days of Christmas wall hanging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3799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FEC0BBD-4A60-02D3-3A01-518505E5A717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4038600" y="685800"/>
            <a:ext cx="4114800" cy="5867400"/>
            <a:chOff x="4038600" y="685800"/>
            <a:chExt cx="4114800" cy="5867400"/>
          </a:xfrm>
        </p:grpSpPr>
        <p:pic>
          <p:nvPicPr>
            <p:cNvPr id="3" name="Picture 2" descr="Ieke Stocking">
              <a:extLst>
                <a:ext uri="{FF2B5EF4-FFF2-40B4-BE49-F238E27FC236}">
                  <a16:creationId xmlns:a16="http://schemas.microsoft.com/office/drawing/2014/main" id="{D4397177-7627-A5EC-0F97-17D4187EE974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685800"/>
              <a:ext cx="4114800" cy="54864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01A4535-D67F-E3B8-B8C3-F6701AC7ACF9}"/>
                </a:ext>
              </a:extLst>
            </p:cNvPr>
            <p:cNvSpPr/>
            <p:nvPr/>
          </p:nvSpPr>
          <p:spPr>
            <a:xfrm>
              <a:off x="4038600" y="6210300"/>
              <a:ext cx="4114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47500" lnSpcReduction="20000"/>
            </a:bodyPr>
            <a:lstStyle/>
            <a:p>
              <a:pPr algn="ctr"/>
              <a:r>
                <a:rPr lang="en-CA" sz="2400" dirty="0" err="1">
                  <a:solidFill>
                    <a:schemeClr val="bg1"/>
                  </a:solidFill>
                </a:rPr>
                <a:t>Ieke</a:t>
              </a:r>
              <a:r>
                <a:rPr lang="en-CA" sz="2400" dirty="0">
                  <a:solidFill>
                    <a:schemeClr val="bg1"/>
                  </a:solidFill>
                </a:rPr>
                <a:t> Giese - two of 75 Christmas stockings made for charity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5823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0971992-4380-FBB1-B0A6-688787966B74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4038600" y="685800"/>
            <a:ext cx="4114800" cy="5867400"/>
            <a:chOff x="4038600" y="685800"/>
            <a:chExt cx="4114800" cy="5867400"/>
          </a:xfrm>
        </p:grpSpPr>
        <p:pic>
          <p:nvPicPr>
            <p:cNvPr id="3" name="Picture 2" descr="Lily W  Xmas star">
              <a:extLst>
                <a:ext uri="{FF2B5EF4-FFF2-40B4-BE49-F238E27FC236}">
                  <a16:creationId xmlns:a16="http://schemas.microsoft.com/office/drawing/2014/main" id="{389DB54B-B545-41DE-7DC7-69C3D1E6F58B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685800"/>
              <a:ext cx="4114800" cy="54864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1BC5EA8-3F6A-62A2-C85F-95AE17F2BD57}"/>
                </a:ext>
              </a:extLst>
            </p:cNvPr>
            <p:cNvSpPr/>
            <p:nvPr/>
          </p:nvSpPr>
          <p:spPr>
            <a:xfrm>
              <a:off x="4038600" y="6210300"/>
              <a:ext cx="4114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CA" sz="2400" dirty="0">
                  <a:solidFill>
                    <a:schemeClr val="bg1"/>
                  </a:solidFill>
                </a:rPr>
                <a:t>Lily Wong- Christmas Star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4444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CDD5181-0900-0429-6859-82BFC1B72821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4038600" y="685800"/>
            <a:ext cx="4114800" cy="5867400"/>
            <a:chOff x="4038600" y="685800"/>
            <a:chExt cx="4114800" cy="5867400"/>
          </a:xfrm>
        </p:grpSpPr>
        <p:pic>
          <p:nvPicPr>
            <p:cNvPr id="3" name="Picture 2" descr="Lynne 40yr old advent calendar and home made hat">
              <a:extLst>
                <a:ext uri="{FF2B5EF4-FFF2-40B4-BE49-F238E27FC236}">
                  <a16:creationId xmlns:a16="http://schemas.microsoft.com/office/drawing/2014/main" id="{48D5751B-6E53-1241-C694-B8B1FE5982E1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685800"/>
              <a:ext cx="4114800" cy="54864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EEA9956-DA0D-2292-0FBF-F594DA6BA94C}"/>
                </a:ext>
              </a:extLst>
            </p:cNvPr>
            <p:cNvSpPr/>
            <p:nvPr/>
          </p:nvSpPr>
          <p:spPr>
            <a:xfrm>
              <a:off x="4038600" y="6210300"/>
              <a:ext cx="4114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47500" lnSpcReduction="20000"/>
            </a:bodyPr>
            <a:lstStyle/>
            <a:p>
              <a:pPr algn="ctr"/>
              <a:r>
                <a:rPr lang="en-CA" sz="2400" dirty="0">
                  <a:solidFill>
                    <a:schemeClr val="bg1"/>
                  </a:solidFill>
                </a:rPr>
                <a:t>Lynne Fanthorpe - 40yr old advent calendar and home made hat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0557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999E66C-FD4F-B8A1-39EC-39EBA1C72483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4038600" y="685800"/>
            <a:ext cx="4114800" cy="5867400"/>
            <a:chOff x="4038600" y="685800"/>
            <a:chExt cx="4114800" cy="5867400"/>
          </a:xfrm>
        </p:grpSpPr>
        <p:pic>
          <p:nvPicPr>
            <p:cNvPr id="3" name="Picture 2" descr="Pat Carroll  wall hanging">
              <a:extLst>
                <a:ext uri="{FF2B5EF4-FFF2-40B4-BE49-F238E27FC236}">
                  <a16:creationId xmlns:a16="http://schemas.microsoft.com/office/drawing/2014/main" id="{0C1EC26E-9701-8C78-37EF-7FBEB03AD3BB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685800"/>
              <a:ext cx="4114800" cy="54864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0BF31D-408C-B48D-D87E-425EE9C1609C}"/>
                </a:ext>
              </a:extLst>
            </p:cNvPr>
            <p:cNvSpPr/>
            <p:nvPr/>
          </p:nvSpPr>
          <p:spPr>
            <a:xfrm>
              <a:off x="4038600" y="6210300"/>
              <a:ext cx="4114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/>
              <a:r>
                <a:rPr lang="en-CA" sz="2400" dirty="0">
                  <a:solidFill>
                    <a:schemeClr val="bg1"/>
                  </a:solidFill>
                </a:rPr>
                <a:t>Pat Carroll  - Christmas Tree wall hanging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2172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073EEFF-283B-D756-E256-41EF746D023D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4038600" y="685800"/>
            <a:ext cx="4114800" cy="5867400"/>
            <a:chOff x="4038600" y="685800"/>
            <a:chExt cx="4114800" cy="5867400"/>
          </a:xfrm>
        </p:grpSpPr>
        <p:pic>
          <p:nvPicPr>
            <p:cNvPr id="3" name="Picture 2" descr="ribbon wall hanging">
              <a:extLst>
                <a:ext uri="{FF2B5EF4-FFF2-40B4-BE49-F238E27FC236}">
                  <a16:creationId xmlns:a16="http://schemas.microsoft.com/office/drawing/2014/main" id="{50832B80-2386-96C0-83D2-67FBBC32AE3D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685800"/>
              <a:ext cx="4114800" cy="54864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947C193-88F0-C4EB-F030-C86E53B3F4AB}"/>
                </a:ext>
              </a:extLst>
            </p:cNvPr>
            <p:cNvSpPr/>
            <p:nvPr/>
          </p:nvSpPr>
          <p:spPr>
            <a:xfrm>
              <a:off x="4038600" y="6210300"/>
              <a:ext cx="4114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62500" lnSpcReduction="20000"/>
            </a:bodyPr>
            <a:lstStyle/>
            <a:p>
              <a:pPr algn="ctr"/>
              <a:r>
                <a:rPr lang="en-CA" sz="2400" dirty="0">
                  <a:solidFill>
                    <a:schemeClr val="bg1"/>
                  </a:solidFill>
                </a:rPr>
                <a:t>Sandra Smith -Christmas Ribbon wall hanging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4887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21CECBF-9516-E6E7-A1FA-8FD6F7D9FCB8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4038600" y="685800"/>
            <a:ext cx="4114800" cy="5867400"/>
            <a:chOff x="4038600" y="685800"/>
            <a:chExt cx="4114800" cy="5867400"/>
          </a:xfrm>
        </p:grpSpPr>
        <p:pic>
          <p:nvPicPr>
            <p:cNvPr id="3" name="Picture 2" descr="SAndra S  rag quilt">
              <a:extLst>
                <a:ext uri="{FF2B5EF4-FFF2-40B4-BE49-F238E27FC236}">
                  <a16:creationId xmlns:a16="http://schemas.microsoft.com/office/drawing/2014/main" id="{44581FE3-DC59-D185-C423-B71C37421A1B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685800"/>
              <a:ext cx="4114800" cy="54864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57ADE05-783E-ED81-88AD-E89C9A725261}"/>
                </a:ext>
              </a:extLst>
            </p:cNvPr>
            <p:cNvSpPr/>
            <p:nvPr/>
          </p:nvSpPr>
          <p:spPr>
            <a:xfrm>
              <a:off x="4038600" y="6210300"/>
              <a:ext cx="4114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/>
              <a:r>
                <a:rPr lang="en-CA" sz="2400" dirty="0">
                  <a:solidFill>
                    <a:schemeClr val="bg1"/>
                  </a:solidFill>
                </a:rPr>
                <a:t>Sandra Smith Winter/Christmas rag quilt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9343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FDAA55F-1CE8-2AA5-2235-815ECD53E778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4038600" y="685800"/>
            <a:ext cx="4114800" cy="5867400"/>
            <a:chOff x="4038600" y="685800"/>
            <a:chExt cx="4114800" cy="5867400"/>
          </a:xfrm>
        </p:grpSpPr>
        <p:pic>
          <p:nvPicPr>
            <p:cNvPr id="3" name="Picture 2" descr="Sandra S  xmas wall hang">
              <a:extLst>
                <a:ext uri="{FF2B5EF4-FFF2-40B4-BE49-F238E27FC236}">
                  <a16:creationId xmlns:a16="http://schemas.microsoft.com/office/drawing/2014/main" id="{C111AF8E-32B5-67E5-2FEB-564DAD1C1AC7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685800"/>
              <a:ext cx="4114800" cy="54864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7A1959D-E8AD-D440-EF5D-EF555917F709}"/>
                </a:ext>
              </a:extLst>
            </p:cNvPr>
            <p:cNvSpPr/>
            <p:nvPr/>
          </p:nvSpPr>
          <p:spPr>
            <a:xfrm>
              <a:off x="4038600" y="6210300"/>
              <a:ext cx="4114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sv-SE" sz="2400" dirty="0">
                  <a:solidFill>
                    <a:schemeClr val="bg1"/>
                  </a:solidFill>
                </a:rPr>
                <a:t>Sandra Smith  Christmas wall hanging</a:t>
              </a:r>
              <a:endParaRPr lang="en-CA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8945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DA79F49-D77F-39E8-816B-638752302064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4038600" y="685800"/>
            <a:ext cx="4114800" cy="5867400"/>
            <a:chOff x="4038600" y="685800"/>
            <a:chExt cx="4114800" cy="5867400"/>
          </a:xfrm>
        </p:grpSpPr>
        <p:pic>
          <p:nvPicPr>
            <p:cNvPr id="3" name="Picture 2" descr="Sharon Betker  Xmas quilt top">
              <a:extLst>
                <a:ext uri="{FF2B5EF4-FFF2-40B4-BE49-F238E27FC236}">
                  <a16:creationId xmlns:a16="http://schemas.microsoft.com/office/drawing/2014/main" id="{8A6A64FF-B901-589B-4057-43B74CA78CBA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685800"/>
              <a:ext cx="4114800" cy="54864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B6838AD-3352-F846-A1E1-869D5F6281F0}"/>
                </a:ext>
              </a:extLst>
            </p:cNvPr>
            <p:cNvSpPr/>
            <p:nvPr/>
          </p:nvSpPr>
          <p:spPr>
            <a:xfrm>
              <a:off x="4038600" y="6210300"/>
              <a:ext cx="4114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7500" lnSpcReduction="20000"/>
            </a:bodyPr>
            <a:lstStyle/>
            <a:p>
              <a:pPr algn="ctr"/>
              <a:r>
                <a:rPr lang="en-CA" sz="2400" dirty="0">
                  <a:solidFill>
                    <a:schemeClr val="bg1"/>
                  </a:solidFill>
                </a:rPr>
                <a:t>Sharon </a:t>
              </a:r>
              <a:r>
                <a:rPr lang="en-CA" sz="2400" dirty="0" err="1">
                  <a:solidFill>
                    <a:schemeClr val="bg1"/>
                  </a:solidFill>
                </a:rPr>
                <a:t>Betker</a:t>
              </a:r>
              <a:r>
                <a:rPr lang="en-CA" sz="2400" dirty="0">
                  <a:solidFill>
                    <a:schemeClr val="bg1"/>
                  </a:solidFill>
                </a:rPr>
                <a:t>  Christmas rag  quilt top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2238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8726FCF-E6E9-B81D-9C1F-0D7D6CAD79AC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4037013" y="685800"/>
            <a:ext cx="4117975" cy="6172200"/>
            <a:chOff x="4037013" y="685800"/>
            <a:chExt cx="4117975" cy="6172200"/>
          </a:xfrm>
        </p:grpSpPr>
        <p:pic>
          <p:nvPicPr>
            <p:cNvPr id="3" name="Picture 2" descr="Anneve  xmas stocking wine bladder 1">
              <a:extLst>
                <a:ext uri="{FF2B5EF4-FFF2-40B4-BE49-F238E27FC236}">
                  <a16:creationId xmlns:a16="http://schemas.microsoft.com/office/drawing/2014/main" id="{8CACA375-4869-D512-A2E5-4546DDCA04B6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013" y="685800"/>
              <a:ext cx="4117975" cy="54864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382F7CB-F1C5-D242-F177-F6B304719F3F}"/>
                </a:ext>
              </a:extLst>
            </p:cNvPr>
            <p:cNvSpPr/>
            <p:nvPr/>
          </p:nvSpPr>
          <p:spPr>
            <a:xfrm>
              <a:off x="4037013" y="6210300"/>
              <a:ext cx="4117975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92500" lnSpcReduction="10000"/>
            </a:bodyPr>
            <a:lstStyle/>
            <a:p>
              <a:pPr algn="ctr" defTabSz="923544">
                <a:lnSpc>
                  <a:spcPct val="90000"/>
                </a:lnSpc>
                <a:spcAft>
                  <a:spcPts val="600"/>
                </a:spcAft>
              </a:pPr>
              <a:r>
                <a:rPr lang="en-CA" sz="2400" kern="1200" dirty="0" err="1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Anneve</a:t>
              </a:r>
              <a:r>
                <a:rPr lang="en-CA" sz="240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 Gillon- Christmas stocking for a wine bladder</a:t>
              </a:r>
              <a:endParaRPr lang="en-CA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5939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46A6422-129D-2670-4A15-406244E59ABD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4038600" y="685800"/>
            <a:ext cx="4114800" cy="5867400"/>
            <a:chOff x="4038600" y="685800"/>
            <a:chExt cx="4114800" cy="5867400"/>
          </a:xfrm>
        </p:grpSpPr>
        <p:pic>
          <p:nvPicPr>
            <p:cNvPr id="3" name="Picture 2" descr="Sharon Franzius  table runner">
              <a:extLst>
                <a:ext uri="{FF2B5EF4-FFF2-40B4-BE49-F238E27FC236}">
                  <a16:creationId xmlns:a16="http://schemas.microsoft.com/office/drawing/2014/main" id="{EC496BCE-D3A7-EAF3-48D8-A10F6BDE51F7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685800"/>
              <a:ext cx="4114800" cy="54864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7D66D7C-D38F-A8F6-BBE2-2EE8F4A18221}"/>
                </a:ext>
              </a:extLst>
            </p:cNvPr>
            <p:cNvSpPr/>
            <p:nvPr/>
          </p:nvSpPr>
          <p:spPr>
            <a:xfrm>
              <a:off x="4038600" y="6210300"/>
              <a:ext cx="4114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7500" lnSpcReduction="20000"/>
            </a:bodyPr>
            <a:lstStyle/>
            <a:p>
              <a:pPr algn="ctr"/>
              <a:r>
                <a:rPr lang="en-CA" sz="2400" dirty="0">
                  <a:solidFill>
                    <a:schemeClr val="bg1"/>
                  </a:solidFill>
                </a:rPr>
                <a:t>Sharon </a:t>
              </a:r>
              <a:r>
                <a:rPr lang="en-CA" sz="2400" dirty="0" err="1">
                  <a:solidFill>
                    <a:schemeClr val="bg1"/>
                  </a:solidFill>
                </a:rPr>
                <a:t>Franzius</a:t>
              </a:r>
              <a:r>
                <a:rPr lang="en-CA" sz="2400" dirty="0">
                  <a:solidFill>
                    <a:schemeClr val="bg1"/>
                  </a:solidFill>
                </a:rPr>
                <a:t>  Christmas table runner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72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6A0CA44-9F33-7FFE-6D0D-F8D6DAAB36C3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4038600" y="685800"/>
            <a:ext cx="4114800" cy="5867400"/>
            <a:chOff x="4038600" y="685800"/>
            <a:chExt cx="4114800" cy="5867400"/>
          </a:xfrm>
        </p:grpSpPr>
        <p:pic>
          <p:nvPicPr>
            <p:cNvPr id="3" name="Picture 2" descr="Sue Treen deer Xmas wall hanging">
              <a:extLst>
                <a:ext uri="{FF2B5EF4-FFF2-40B4-BE49-F238E27FC236}">
                  <a16:creationId xmlns:a16="http://schemas.microsoft.com/office/drawing/2014/main" id="{B4B068A3-B061-885C-EDB1-FCB855FF9B2E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685800"/>
              <a:ext cx="4114800" cy="54864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40D1A08-8DDC-DD26-DD36-3909C8CADF19}"/>
                </a:ext>
              </a:extLst>
            </p:cNvPr>
            <p:cNvSpPr/>
            <p:nvPr/>
          </p:nvSpPr>
          <p:spPr>
            <a:xfrm>
              <a:off x="4038600" y="6210300"/>
              <a:ext cx="4114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/>
              <a:r>
                <a:rPr lang="en-CA" sz="2400" dirty="0">
                  <a:solidFill>
                    <a:schemeClr val="bg1"/>
                  </a:solidFill>
                </a:rPr>
                <a:t>Sue Treen - Christmas Deer wall hanging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8719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7E25E7B-0B4C-96C6-3F0A-717BD6B9CFB2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4038600" y="685800"/>
            <a:ext cx="4114800" cy="5867400"/>
            <a:chOff x="4038600" y="685800"/>
            <a:chExt cx="4114800" cy="5867400"/>
          </a:xfrm>
        </p:grpSpPr>
        <p:pic>
          <p:nvPicPr>
            <p:cNvPr id="3" name="Picture 2" descr="Trish P  go Hawks">
              <a:extLst>
                <a:ext uri="{FF2B5EF4-FFF2-40B4-BE49-F238E27FC236}">
                  <a16:creationId xmlns:a16="http://schemas.microsoft.com/office/drawing/2014/main" id="{8F936FAA-9145-C63E-2E7A-9F240AECA601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685800"/>
              <a:ext cx="4114800" cy="54864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CB458AF-4F32-D995-3141-06C8AB607FCB}"/>
                </a:ext>
              </a:extLst>
            </p:cNvPr>
            <p:cNvSpPr/>
            <p:nvPr/>
          </p:nvSpPr>
          <p:spPr>
            <a:xfrm>
              <a:off x="4038600" y="6210300"/>
              <a:ext cx="4114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CA" sz="2400" dirty="0">
                  <a:solidFill>
                    <a:schemeClr val="bg1"/>
                  </a:solidFill>
                </a:rPr>
                <a:t>Trish </a:t>
              </a:r>
              <a:r>
                <a:rPr lang="en-CA" sz="2400" dirty="0" err="1">
                  <a:solidFill>
                    <a:schemeClr val="bg1"/>
                  </a:solidFill>
                </a:rPr>
                <a:t>Poehnell</a:t>
              </a:r>
              <a:r>
                <a:rPr lang="en-CA" sz="2400" dirty="0">
                  <a:solidFill>
                    <a:schemeClr val="bg1"/>
                  </a:solidFill>
                </a:rPr>
                <a:t>  “Go Hawks Go”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1990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39114E7-0E69-064D-6A75-C183CBB95250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4038600" y="685800"/>
            <a:ext cx="4114800" cy="5867400"/>
            <a:chOff x="4038600" y="685800"/>
            <a:chExt cx="4114800" cy="5867400"/>
          </a:xfrm>
        </p:grpSpPr>
        <p:pic>
          <p:nvPicPr>
            <p:cNvPr id="3" name="Picture 2" descr="vesna  xmas quilt">
              <a:extLst>
                <a:ext uri="{FF2B5EF4-FFF2-40B4-BE49-F238E27FC236}">
                  <a16:creationId xmlns:a16="http://schemas.microsoft.com/office/drawing/2014/main" id="{FBC6D83A-C427-C59C-0304-F5CB5B30F831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685800"/>
              <a:ext cx="4114800" cy="54864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AE554B6-8900-4961-F5FB-CC1193517BC6}"/>
                </a:ext>
              </a:extLst>
            </p:cNvPr>
            <p:cNvSpPr/>
            <p:nvPr/>
          </p:nvSpPr>
          <p:spPr>
            <a:xfrm>
              <a:off x="4038600" y="6210300"/>
              <a:ext cx="4114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CA" sz="2400" dirty="0">
                  <a:solidFill>
                    <a:schemeClr val="bg1"/>
                  </a:solidFill>
                </a:rPr>
                <a:t>Vesna Hruska Christmas quilt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90476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AE10B14-0C92-2DE1-D2C6-298190C8595C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1219200" y="685800"/>
            <a:ext cx="9753600" cy="5867400"/>
            <a:chOff x="1219200" y="685800"/>
            <a:chExt cx="9753600" cy="5867400"/>
          </a:xfrm>
        </p:grpSpPr>
        <p:pic>
          <p:nvPicPr>
            <p:cNvPr id="3" name="Picture 2" descr="Vesna poinsettia wh">
              <a:extLst>
                <a:ext uri="{FF2B5EF4-FFF2-40B4-BE49-F238E27FC236}">
                  <a16:creationId xmlns:a16="http://schemas.microsoft.com/office/drawing/2014/main" id="{BCA8B92A-15B7-AD06-C597-E6BFEDFF62DA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503" b="28310"/>
            <a:stretch/>
          </p:blipFill>
          <p:spPr>
            <a:xfrm>
              <a:off x="1219200" y="685800"/>
              <a:ext cx="9753600" cy="54864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34C0BF6-48AC-2BF1-2F9E-48A3B09ED2F0}"/>
                </a:ext>
              </a:extLst>
            </p:cNvPr>
            <p:cNvSpPr/>
            <p:nvPr/>
          </p:nvSpPr>
          <p:spPr>
            <a:xfrm>
              <a:off x="1219200" y="6210300"/>
              <a:ext cx="97536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CA" sz="2400" dirty="0">
                  <a:solidFill>
                    <a:schemeClr val="bg1"/>
                  </a:solidFill>
                </a:rPr>
                <a:t>Vesna Hruska -Poinsettia </a:t>
              </a:r>
              <a:r>
                <a:rPr lang="en-CA" sz="2400" dirty="0" err="1">
                  <a:solidFill>
                    <a:schemeClr val="bg1"/>
                  </a:solidFill>
                </a:rPr>
                <a:t>wallhanging</a:t>
              </a:r>
              <a:endParaRPr lang="en-CA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8213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A910EB8-D90C-4D37-5798-57945F3BDC3A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685800" y="815975"/>
            <a:ext cx="10820400" cy="5605463"/>
            <a:chOff x="685800" y="815975"/>
            <a:chExt cx="10820400" cy="5605463"/>
          </a:xfrm>
        </p:grpSpPr>
        <p:pic>
          <p:nvPicPr>
            <p:cNvPr id="3" name="Picture 2" descr="Vesna Xmas wall hanging 1">
              <a:extLst>
                <a:ext uri="{FF2B5EF4-FFF2-40B4-BE49-F238E27FC236}">
                  <a16:creationId xmlns:a16="http://schemas.microsoft.com/office/drawing/2014/main" id="{ECA0A05C-2501-8818-1A29-2204E37CBFB5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76" b="39212"/>
            <a:stretch/>
          </p:blipFill>
          <p:spPr>
            <a:xfrm>
              <a:off x="685800" y="815975"/>
              <a:ext cx="10820400" cy="522446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52C5898-E398-B5BB-D18D-DC09424F95E7}"/>
                </a:ext>
              </a:extLst>
            </p:cNvPr>
            <p:cNvSpPr/>
            <p:nvPr/>
          </p:nvSpPr>
          <p:spPr>
            <a:xfrm>
              <a:off x="685800" y="6078538"/>
              <a:ext cx="10820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CA" sz="2400" dirty="0">
                  <a:solidFill>
                    <a:schemeClr val="bg1"/>
                  </a:solidFill>
                </a:rPr>
                <a:t>Vesna Hruska  Christmas wall hanging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07579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E55C549-79BD-4A25-4C03-C7D73CFBBBEF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1219200" y="685800"/>
            <a:ext cx="9753600" cy="5867400"/>
            <a:chOff x="1219200" y="685800"/>
            <a:chExt cx="9753600" cy="5867400"/>
          </a:xfrm>
        </p:grpSpPr>
        <p:pic>
          <p:nvPicPr>
            <p:cNvPr id="3" name="Picture 2" descr="Wendy W presents">
              <a:extLst>
                <a:ext uri="{FF2B5EF4-FFF2-40B4-BE49-F238E27FC236}">
                  <a16:creationId xmlns:a16="http://schemas.microsoft.com/office/drawing/2014/main" id="{3A0B863F-9F25-D3C8-450F-3DEC8FE28108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596" b="30217"/>
            <a:stretch/>
          </p:blipFill>
          <p:spPr>
            <a:xfrm>
              <a:off x="1219200" y="685800"/>
              <a:ext cx="9753600" cy="54864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8E0623B-10CE-D051-4E65-EADFF98615E2}"/>
                </a:ext>
              </a:extLst>
            </p:cNvPr>
            <p:cNvSpPr/>
            <p:nvPr/>
          </p:nvSpPr>
          <p:spPr>
            <a:xfrm>
              <a:off x="1219200" y="6210300"/>
              <a:ext cx="97536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CA" sz="2400" dirty="0">
                  <a:solidFill>
                    <a:schemeClr val="bg1"/>
                  </a:solidFill>
                </a:rPr>
                <a:t>Wendy Whiting Christmas presents quilt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8374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D5D53A5-840D-BE36-0D72-41A40DAB3F11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1219200" y="685800"/>
            <a:ext cx="9753600" cy="5867400"/>
            <a:chOff x="1219200" y="685800"/>
            <a:chExt cx="9753600" cy="5867400"/>
          </a:xfrm>
        </p:grpSpPr>
        <p:pic>
          <p:nvPicPr>
            <p:cNvPr id="3" name="Picture 2" descr="Wendy W xmas star preemie">
              <a:extLst>
                <a:ext uri="{FF2B5EF4-FFF2-40B4-BE49-F238E27FC236}">
                  <a16:creationId xmlns:a16="http://schemas.microsoft.com/office/drawing/2014/main" id="{096960B4-16AD-08F5-A138-9F29A9E8DEF5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 rotWithShape="1"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61" b="29952"/>
            <a:stretch/>
          </p:blipFill>
          <p:spPr>
            <a:xfrm>
              <a:off x="1219200" y="685800"/>
              <a:ext cx="9753600" cy="54864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50268B9-FD69-DCF0-4FDE-CB315F1A4FAD}"/>
                </a:ext>
              </a:extLst>
            </p:cNvPr>
            <p:cNvSpPr/>
            <p:nvPr/>
          </p:nvSpPr>
          <p:spPr>
            <a:xfrm>
              <a:off x="1219200" y="6210300"/>
              <a:ext cx="97536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pl-PL" sz="2400" dirty="0">
                  <a:solidFill>
                    <a:schemeClr val="bg1"/>
                  </a:solidFill>
                </a:rPr>
                <a:t>Wendy W</a:t>
              </a:r>
              <a:r>
                <a:rPr lang="en-CA" sz="2400" dirty="0" err="1">
                  <a:solidFill>
                    <a:schemeClr val="bg1"/>
                  </a:solidFill>
                </a:rPr>
                <a:t>hiting</a:t>
              </a:r>
              <a:r>
                <a:rPr lang="pl-PL" sz="2400" dirty="0">
                  <a:solidFill>
                    <a:schemeClr val="bg1"/>
                  </a:solidFill>
                </a:rPr>
                <a:t> </a:t>
              </a:r>
              <a:r>
                <a:rPr lang="en-CA" sz="2400" dirty="0">
                  <a:solidFill>
                    <a:schemeClr val="bg1"/>
                  </a:solidFill>
                </a:rPr>
                <a:t>Christmas</a:t>
              </a:r>
              <a:r>
                <a:rPr lang="pl-PL" sz="2400" dirty="0">
                  <a:solidFill>
                    <a:schemeClr val="bg1"/>
                  </a:solidFill>
                </a:rPr>
                <a:t> star preemie</a:t>
              </a:r>
              <a:r>
                <a:rPr lang="en-CA" sz="2400" dirty="0">
                  <a:solidFill>
                    <a:schemeClr val="bg1"/>
                  </a:solidFill>
                </a:rPr>
                <a:t> quilt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52072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0ADB96-9536-00BE-1EB3-95D443AB1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END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quilted wall with a picture of a river and mountains&#10;&#10;Description automatically generated">
            <a:extLst>
              <a:ext uri="{FF2B5EF4-FFF2-40B4-BE49-F238E27FC236}">
                <a16:creationId xmlns:a16="http://schemas.microsoft.com/office/drawing/2014/main" id="{CCCE04DE-9ABD-309E-2BAB-0E1982766E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700784"/>
            <a:ext cx="7214616" cy="5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93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02A5F81-4D8E-C844-667E-F6D5B2E86CF3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4038600" y="685800"/>
            <a:ext cx="4211056" cy="5867400"/>
            <a:chOff x="4038600" y="685800"/>
            <a:chExt cx="4211056" cy="5867400"/>
          </a:xfrm>
        </p:grpSpPr>
        <p:pic>
          <p:nvPicPr>
            <p:cNvPr id="3" name="Picture 2" descr="Bonie Sampson poinsettia w Hanging and Xmas tree wall hanging">
              <a:extLst>
                <a:ext uri="{FF2B5EF4-FFF2-40B4-BE49-F238E27FC236}">
                  <a16:creationId xmlns:a16="http://schemas.microsoft.com/office/drawing/2014/main" id="{7880B849-9D79-5869-04B0-181C4B404285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685800"/>
              <a:ext cx="4114800" cy="54864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76474F7-B6A1-CAAB-DA31-BF68DFE66775}"/>
                </a:ext>
              </a:extLst>
            </p:cNvPr>
            <p:cNvSpPr/>
            <p:nvPr/>
          </p:nvSpPr>
          <p:spPr>
            <a:xfrm>
              <a:off x="4134856" y="6448926"/>
              <a:ext cx="4114800" cy="104274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Autofit/>
            </a:bodyPr>
            <a:lstStyle/>
            <a:p>
              <a:pPr algn="ctr"/>
              <a:r>
                <a:rPr lang="en-CA" dirty="0">
                  <a:solidFill>
                    <a:schemeClr val="bg1"/>
                  </a:solidFill>
                </a:rPr>
                <a:t>Bonnie Sampson </a:t>
              </a:r>
            </a:p>
            <a:p>
              <a:pPr algn="ctr"/>
              <a:r>
                <a:rPr lang="en-CA" dirty="0">
                  <a:solidFill>
                    <a:schemeClr val="bg1"/>
                  </a:solidFill>
                </a:rPr>
                <a:t>Poinsettia wall hanging and Christmas tree wall hanging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2611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6C0C71B-CE96-202A-0988-FF662FEE741E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4038600" y="685800"/>
            <a:ext cx="4114800" cy="5867400"/>
            <a:chOff x="4038600" y="685800"/>
            <a:chExt cx="4114800" cy="5867400"/>
          </a:xfrm>
        </p:grpSpPr>
        <p:pic>
          <p:nvPicPr>
            <p:cNvPr id="3" name="Picture 2" descr="BS fav xmas wall hanging">
              <a:extLst>
                <a:ext uri="{FF2B5EF4-FFF2-40B4-BE49-F238E27FC236}">
                  <a16:creationId xmlns:a16="http://schemas.microsoft.com/office/drawing/2014/main" id="{FC03CE31-8D98-ED6A-CF23-99EA567045F2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685800"/>
              <a:ext cx="4114800" cy="54864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719EDC3-D530-B77B-1A6A-B570553C1FB5}"/>
                </a:ext>
              </a:extLst>
            </p:cNvPr>
            <p:cNvSpPr/>
            <p:nvPr/>
          </p:nvSpPr>
          <p:spPr>
            <a:xfrm>
              <a:off x="4038600" y="6210300"/>
              <a:ext cx="4114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62500" lnSpcReduction="20000"/>
            </a:bodyPr>
            <a:lstStyle/>
            <a:p>
              <a:pPr algn="ctr"/>
              <a:r>
                <a:rPr lang="en-CA" sz="2400" dirty="0">
                  <a:solidFill>
                    <a:schemeClr val="bg1"/>
                  </a:solidFill>
                </a:rPr>
                <a:t>Beckie Stewart- favorite Christmas wall hanging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5531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E164A7F-5B16-8114-0764-CC4D0CD8F2AC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4038600" y="685800"/>
            <a:ext cx="4114800" cy="5867400"/>
            <a:chOff x="4038600" y="685800"/>
            <a:chExt cx="4114800" cy="5867400"/>
          </a:xfrm>
        </p:grpSpPr>
        <p:pic>
          <p:nvPicPr>
            <p:cNvPr id="3" name="Picture 2" descr="BS Star of David">
              <a:extLst>
                <a:ext uri="{FF2B5EF4-FFF2-40B4-BE49-F238E27FC236}">
                  <a16:creationId xmlns:a16="http://schemas.microsoft.com/office/drawing/2014/main" id="{81DA79C7-A21F-A3FC-69D0-F70B74C8B58B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685800"/>
              <a:ext cx="4114800" cy="54864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5378035-6057-3954-FB71-636A2B111CDB}"/>
                </a:ext>
              </a:extLst>
            </p:cNvPr>
            <p:cNvSpPr/>
            <p:nvPr/>
          </p:nvSpPr>
          <p:spPr>
            <a:xfrm>
              <a:off x="4038600" y="6210300"/>
              <a:ext cx="4114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CA" sz="2400" dirty="0">
                  <a:solidFill>
                    <a:schemeClr val="bg1"/>
                  </a:solidFill>
                </a:rPr>
                <a:t>Beckie Stewart -Star of David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439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2E9D0FE-81CB-2E1D-B260-360FDB835F64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4038600" y="685800"/>
            <a:ext cx="4114800" cy="5867400"/>
            <a:chOff x="4038600" y="685800"/>
            <a:chExt cx="4114800" cy="5867400"/>
          </a:xfrm>
        </p:grpSpPr>
        <p:pic>
          <p:nvPicPr>
            <p:cNvPr id="3" name="Picture 2" descr="BS wall hanging">
              <a:extLst>
                <a:ext uri="{FF2B5EF4-FFF2-40B4-BE49-F238E27FC236}">
                  <a16:creationId xmlns:a16="http://schemas.microsoft.com/office/drawing/2014/main" id="{7D2ED1CC-8245-0DD6-6842-BF3C8F60DEA0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685800"/>
              <a:ext cx="4114800" cy="54864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6D5AB8E-2A1F-1FB8-CACC-835247B2F477}"/>
                </a:ext>
              </a:extLst>
            </p:cNvPr>
            <p:cNvSpPr/>
            <p:nvPr/>
          </p:nvSpPr>
          <p:spPr>
            <a:xfrm>
              <a:off x="4038600" y="6210300"/>
              <a:ext cx="4114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7500" lnSpcReduction="20000"/>
            </a:bodyPr>
            <a:lstStyle/>
            <a:p>
              <a:pPr algn="ctr"/>
              <a:r>
                <a:rPr lang="en-CA" sz="2400" dirty="0">
                  <a:solidFill>
                    <a:schemeClr val="bg1"/>
                  </a:solidFill>
                </a:rPr>
                <a:t>Beckie Stewart –Christmas wall hanging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2184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8FDC377-DB0F-86F2-259E-18E9C5DFC8D7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4038600" y="685800"/>
            <a:ext cx="4114800" cy="5867400"/>
            <a:chOff x="4038600" y="685800"/>
            <a:chExt cx="4114800" cy="5867400"/>
          </a:xfrm>
        </p:grpSpPr>
        <p:pic>
          <p:nvPicPr>
            <p:cNvPr id="3" name="Picture 2" descr="Carol P wall hanging">
              <a:extLst>
                <a:ext uri="{FF2B5EF4-FFF2-40B4-BE49-F238E27FC236}">
                  <a16:creationId xmlns:a16="http://schemas.microsoft.com/office/drawing/2014/main" id="{5DF1ED46-360E-E238-CF7E-8833991B1750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685800"/>
              <a:ext cx="4114800" cy="54864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3C7A029-BA37-EF2F-446A-9E7A9DB20D3E}"/>
                </a:ext>
              </a:extLst>
            </p:cNvPr>
            <p:cNvSpPr/>
            <p:nvPr/>
          </p:nvSpPr>
          <p:spPr>
            <a:xfrm>
              <a:off x="4038600" y="6210300"/>
              <a:ext cx="4114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CA" sz="2400" dirty="0">
                  <a:solidFill>
                    <a:schemeClr val="bg1"/>
                  </a:solidFill>
                </a:rPr>
                <a:t>Carol Pettigrew  small wall hanging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6570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95228F8-1671-EDF5-AD1B-D34FEFA0B82B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4038600" y="685800"/>
            <a:ext cx="4114800" cy="5867400"/>
            <a:chOff x="4038600" y="685800"/>
            <a:chExt cx="4114800" cy="5867400"/>
          </a:xfrm>
        </p:grpSpPr>
        <p:pic>
          <p:nvPicPr>
            <p:cNvPr id="3" name="Picture 2" descr="CArol Pettigrew wall hanging">
              <a:extLst>
                <a:ext uri="{FF2B5EF4-FFF2-40B4-BE49-F238E27FC236}">
                  <a16:creationId xmlns:a16="http://schemas.microsoft.com/office/drawing/2014/main" id="{45FFCE8D-5E7E-32F2-50D6-7F3B13364CC8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685800"/>
              <a:ext cx="4114800" cy="54864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BED7F11-DDBB-4E10-574E-D01B87EA6DF0}"/>
                </a:ext>
              </a:extLst>
            </p:cNvPr>
            <p:cNvSpPr/>
            <p:nvPr/>
          </p:nvSpPr>
          <p:spPr>
            <a:xfrm>
              <a:off x="4038600" y="6210300"/>
              <a:ext cx="4114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/>
              <a:r>
                <a:rPr lang="en-CA" sz="2400" dirty="0">
                  <a:solidFill>
                    <a:schemeClr val="bg1"/>
                  </a:solidFill>
                </a:rPr>
                <a:t>Carol Pettigrew  4 Christmas wall hangings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9980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0E212E8-64BD-34C3-7913-A078A3B0454C}"/>
              </a:ext>
            </a:extLst>
          </p:cNvPr>
          <p:cNvGrpSpPr>
            <a:grpSpLocks noGrp="1" noUngrp="1" noChangeAspect="1"/>
          </p:cNvGrpSpPr>
          <p:nvPr/>
        </p:nvGrpSpPr>
        <p:grpSpPr>
          <a:xfrm>
            <a:off x="4038600" y="685800"/>
            <a:ext cx="4114800" cy="5867400"/>
            <a:chOff x="4038600" y="685800"/>
            <a:chExt cx="4114800" cy="5867400"/>
          </a:xfrm>
        </p:grpSpPr>
        <p:pic>
          <p:nvPicPr>
            <p:cNvPr id="3" name="Picture 2" descr="Dougal 2 wall hangings">
              <a:extLst>
                <a:ext uri="{FF2B5EF4-FFF2-40B4-BE49-F238E27FC236}">
                  <a16:creationId xmlns:a16="http://schemas.microsoft.com/office/drawing/2014/main" id="{F2B7696A-CB3F-BDFD-E3A5-97D84579240B}"/>
                </a:ext>
              </a:extLst>
            </p:cNvPr>
            <p:cNvPicPr>
              <a:picLocks noRot="1" noChangeAspect="1" noMove="1" noResize="1"/>
            </p:cNvPicPr>
            <p:nvPr isPhoto="1"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600" y="685800"/>
              <a:ext cx="4114800" cy="54864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77734F8-3E99-A370-0A3C-9FBFCB7B0EEA}"/>
                </a:ext>
              </a:extLst>
            </p:cNvPr>
            <p:cNvSpPr/>
            <p:nvPr/>
          </p:nvSpPr>
          <p:spPr>
            <a:xfrm>
              <a:off x="4038600" y="6210300"/>
              <a:ext cx="41148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70000" lnSpcReduction="20000"/>
            </a:bodyPr>
            <a:lstStyle/>
            <a:p>
              <a:pPr algn="ctr"/>
              <a:r>
                <a:rPr lang="en-CA" sz="2400" dirty="0">
                  <a:solidFill>
                    <a:schemeClr val="bg1"/>
                  </a:solidFill>
                </a:rPr>
                <a:t>Dougal Walker- 2 Christmas wall hangings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0437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184</Words>
  <Application>Microsoft Office PowerPoint</Application>
  <PresentationFormat>Widescreen</PresentationFormat>
  <Paragraphs>30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Fraser Valley Quilters Guild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cgal</dc:creator>
  <cp:lastModifiedBy>cgal</cp:lastModifiedBy>
  <cp:revision>4</cp:revision>
  <dcterms:created xsi:type="dcterms:W3CDTF">2024-01-02T21:06:15Z</dcterms:created>
  <dcterms:modified xsi:type="dcterms:W3CDTF">2024-01-03T20:29:41Z</dcterms:modified>
</cp:coreProperties>
</file>