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</p:sldIdLst>
  <p:sldSz cx="12192000" cy="6858000"/>
  <p:notesSz cx="6858000" cy="9144000"/>
  <p:photoAlbum layout="1picTitle" frame="frameStyle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B608-7C80-4D6F-82AB-E37FAD957AA5}" type="datetimeFigureOut">
              <a:rPr lang="en-CA" smtClean="0"/>
              <a:t>2024-03-25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C5E74F6F-7866-4489-86D7-7930AE689585}" type="slidenum">
              <a:rPr lang="en-CA" smtClean="0"/>
              <a:t>‹#›</a:t>
            </a:fld>
            <a:endParaRPr lang="en-C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693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B608-7C80-4D6F-82AB-E37FAD957AA5}" type="datetimeFigureOut">
              <a:rPr lang="en-CA" smtClean="0"/>
              <a:t>2024-03-25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4F6F-7866-4489-86D7-7930AE689585}" type="slidenum">
              <a:rPr lang="en-CA" smtClean="0"/>
              <a:t>‹#›</a:t>
            </a:fld>
            <a:endParaRPr lang="en-CA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87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B608-7C80-4D6F-82AB-E37FAD957AA5}" type="datetimeFigureOut">
              <a:rPr lang="en-CA" smtClean="0"/>
              <a:t>2024-03-25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4F6F-7866-4489-86D7-7930AE689585}" type="slidenum">
              <a:rPr lang="en-CA" smtClean="0"/>
              <a:t>‹#›</a:t>
            </a:fld>
            <a:endParaRPr lang="en-CA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768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B608-7C80-4D6F-82AB-E37FAD957AA5}" type="datetimeFigureOut">
              <a:rPr lang="en-CA" smtClean="0"/>
              <a:t>2024-03-25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4F6F-7866-4489-86D7-7930AE689585}" type="slidenum">
              <a:rPr lang="en-CA" smtClean="0"/>
              <a:t>‹#›</a:t>
            </a:fld>
            <a:endParaRPr lang="en-C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255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B608-7C80-4D6F-82AB-E37FAD957AA5}" type="datetimeFigureOut">
              <a:rPr lang="en-CA" smtClean="0"/>
              <a:t>2024-03-25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4F6F-7866-4489-86D7-7930AE689585}" type="slidenum">
              <a:rPr lang="en-CA" smtClean="0"/>
              <a:t>‹#›</a:t>
            </a:fld>
            <a:endParaRPr lang="en-C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744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B608-7C80-4D6F-82AB-E37FAD957AA5}" type="datetimeFigureOut">
              <a:rPr lang="en-CA" smtClean="0"/>
              <a:t>2024-03-25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4F6F-7866-4489-86D7-7930AE689585}" type="slidenum">
              <a:rPr lang="en-CA" smtClean="0"/>
              <a:t>‹#›</a:t>
            </a:fld>
            <a:endParaRPr lang="en-CA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416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B608-7C80-4D6F-82AB-E37FAD957AA5}" type="datetimeFigureOut">
              <a:rPr lang="en-CA" smtClean="0"/>
              <a:t>2024-03-25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4F6F-7866-4489-86D7-7930AE689585}" type="slidenum">
              <a:rPr lang="en-CA" smtClean="0"/>
              <a:t>‹#›</a:t>
            </a:fld>
            <a:endParaRPr lang="en-CA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714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B608-7C80-4D6F-82AB-E37FAD957AA5}" type="datetimeFigureOut">
              <a:rPr lang="en-CA" smtClean="0"/>
              <a:t>2024-03-25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4F6F-7866-4489-86D7-7930AE689585}" type="slidenum">
              <a:rPr lang="en-CA" smtClean="0"/>
              <a:t>‹#›</a:t>
            </a:fld>
            <a:endParaRPr lang="en-CA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47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B608-7C80-4D6F-82AB-E37FAD957AA5}" type="datetimeFigureOut">
              <a:rPr lang="en-CA" smtClean="0"/>
              <a:t>2024-03-25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4F6F-7866-4489-86D7-7930AE6895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0602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B608-7C80-4D6F-82AB-E37FAD957AA5}" type="datetimeFigureOut">
              <a:rPr lang="en-CA" smtClean="0"/>
              <a:t>2024-03-25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4F6F-7866-4489-86D7-7930AE689585}" type="slidenum">
              <a:rPr lang="en-CA" smtClean="0"/>
              <a:t>‹#›</a:t>
            </a:fld>
            <a:endParaRPr lang="en-CA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347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65DB608-7C80-4D6F-82AB-E37FAD957AA5}" type="datetimeFigureOut">
              <a:rPr lang="en-CA" smtClean="0"/>
              <a:t>2024-03-25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4F6F-7866-4489-86D7-7930AE689585}" type="slidenum">
              <a:rPr lang="en-CA" smtClean="0"/>
              <a:t>‹#›</a:t>
            </a:fld>
            <a:endParaRPr lang="en-C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799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DB608-7C80-4D6F-82AB-E37FAD957AA5}" type="datetimeFigureOut">
              <a:rPr lang="en-CA" smtClean="0"/>
              <a:t>2024-03-25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C5E74F6F-7866-4489-86D7-7930AE689585}" type="slidenum">
              <a:rPr lang="en-CA" smtClean="0"/>
              <a:t>‹#›</a:t>
            </a:fld>
            <a:endParaRPr lang="en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47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E84F7-AC18-2BC1-CBBB-BED1B24926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FRASER VALLEY QUILTERS’ GUILD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D645A-FCEC-FE7D-830C-D78171BEA9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sz="2020" dirty="0">
                <a:latin typeface="Comic Sans MS" panose="030F0702030302020204" pitchFamily="66" charset="0"/>
              </a:rPr>
              <a:t>			MARCH 2024</a:t>
            </a:r>
          </a:p>
        </p:txBody>
      </p:sp>
    </p:spTree>
    <p:extLst>
      <p:ext uri="{BB962C8B-B14F-4D97-AF65-F5344CB8AC3E}">
        <p14:creationId xmlns:p14="http://schemas.microsoft.com/office/powerpoint/2010/main" val="2209623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32AA6-179A-2825-8790-2DB3FD300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Billie </a:t>
            </a:r>
            <a:r>
              <a:rPr lang="en-CA" dirty="0" err="1"/>
              <a:t>Hobkirk</a:t>
            </a:r>
            <a:br>
              <a:rPr lang="en-CA" dirty="0"/>
            </a:br>
            <a:r>
              <a:rPr lang="en-CA" dirty="0"/>
              <a:t>Tulip Preemie</a:t>
            </a:r>
          </a:p>
        </p:txBody>
      </p:sp>
      <p:pic>
        <p:nvPicPr>
          <p:cNvPr id="4" name="Picture 3" descr="Billie Hobkirk tulips charity">
            <a:extLst>
              <a:ext uri="{FF2B5EF4-FFF2-40B4-BE49-F238E27FC236}">
                <a16:creationId xmlns:a16="http://schemas.microsoft.com/office/drawing/2014/main" id="{E9775982-50D3-A6A3-F37A-576C9EF147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00" y="1919288"/>
            <a:ext cx="3529013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6473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E1166-09AD-FC35-21E5-848563BE8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Preemies</a:t>
            </a:r>
          </a:p>
        </p:txBody>
      </p:sp>
      <p:pic>
        <p:nvPicPr>
          <p:cNvPr id="4" name="Picture 3" descr="celeste 2 more preemies">
            <a:extLst>
              <a:ext uri="{FF2B5EF4-FFF2-40B4-BE49-F238E27FC236}">
                <a16:creationId xmlns:a16="http://schemas.microsoft.com/office/drawing/2014/main" id="{8038407C-B272-6FAE-A183-88CA95418B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2571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43CFD-5CFE-80EE-4921-1670D0248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Wendy Whiting</a:t>
            </a:r>
            <a:br>
              <a:rPr lang="en-CA" dirty="0"/>
            </a:br>
            <a:r>
              <a:rPr lang="en-CA" dirty="0"/>
              <a:t>Preemies</a:t>
            </a:r>
          </a:p>
        </p:txBody>
      </p:sp>
      <p:pic>
        <p:nvPicPr>
          <p:cNvPr id="4" name="Picture 3" descr="Celeste 2 preemies">
            <a:extLst>
              <a:ext uri="{FF2B5EF4-FFF2-40B4-BE49-F238E27FC236}">
                <a16:creationId xmlns:a16="http://schemas.microsoft.com/office/drawing/2014/main" id="{336E03A7-BE53-3427-8FC3-61F8403D53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3" y="1919288"/>
            <a:ext cx="7953375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2210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DF4AC-8308-6D72-BD4F-B85F0B769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DAS  Domestic Abuse Society</a:t>
            </a:r>
            <a:br>
              <a:rPr lang="en-CA" dirty="0"/>
            </a:br>
            <a:r>
              <a:rPr lang="en-CA" dirty="0"/>
              <a:t>Charity quilt  “a group effort”</a:t>
            </a:r>
          </a:p>
        </p:txBody>
      </p:sp>
      <p:pic>
        <p:nvPicPr>
          <p:cNvPr id="4" name="Picture 3" descr="Collaberated effort, DAS quilt disp 9 patch">
            <a:extLst>
              <a:ext uri="{FF2B5EF4-FFF2-40B4-BE49-F238E27FC236}">
                <a16:creationId xmlns:a16="http://schemas.microsoft.com/office/drawing/2014/main" id="{89E670E9-DA95-746D-ADC5-023F3B0627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138" y="1919288"/>
            <a:ext cx="5672137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6485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60C13-11E9-BE1D-566B-BE7E99EC6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Donna Mae</a:t>
            </a:r>
            <a:br>
              <a:rPr lang="en-CA" dirty="0"/>
            </a:br>
            <a:r>
              <a:rPr lang="en-CA" dirty="0"/>
              <a:t>Pillows</a:t>
            </a:r>
          </a:p>
        </p:txBody>
      </p:sp>
      <p:pic>
        <p:nvPicPr>
          <p:cNvPr id="4" name="Picture 3" descr="Donna Mae  pillows">
            <a:extLst>
              <a:ext uri="{FF2B5EF4-FFF2-40B4-BE49-F238E27FC236}">
                <a16:creationId xmlns:a16="http://schemas.microsoft.com/office/drawing/2014/main" id="{8ECBCF82-EE04-1615-78D3-EACD9351A3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47900"/>
            <a:ext cx="11277600" cy="3824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8674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8BFE5-5EFF-A71E-B523-F8DCC5A9B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Donna Mae</a:t>
            </a:r>
            <a:br>
              <a:rPr lang="en-CA" dirty="0"/>
            </a:br>
            <a:r>
              <a:rPr lang="en-CA" dirty="0"/>
              <a:t>Quilt to match pillows</a:t>
            </a:r>
          </a:p>
        </p:txBody>
      </p:sp>
      <p:pic>
        <p:nvPicPr>
          <p:cNvPr id="4" name="Picture 3" descr="Donna Mae Christmas baubles quilt">
            <a:extLst>
              <a:ext uri="{FF2B5EF4-FFF2-40B4-BE49-F238E27FC236}">
                <a16:creationId xmlns:a16="http://schemas.microsoft.com/office/drawing/2014/main" id="{1693ACF1-88F2-FBA4-4C4F-B9B4977E9B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50" y="1919288"/>
            <a:ext cx="5192713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4305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02B37-6EB4-9CEF-23A7-7A2FB5A3E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Fumiko</a:t>
            </a:r>
            <a:br>
              <a:rPr lang="en-CA" dirty="0"/>
            </a:br>
            <a:r>
              <a:rPr lang="en-CA" dirty="0"/>
              <a:t>Dresden plate</a:t>
            </a:r>
          </a:p>
        </p:txBody>
      </p:sp>
      <p:pic>
        <p:nvPicPr>
          <p:cNvPr id="4" name="Picture 3" descr="Fumiko dresden plate">
            <a:extLst>
              <a:ext uri="{FF2B5EF4-FFF2-40B4-BE49-F238E27FC236}">
                <a16:creationId xmlns:a16="http://schemas.microsoft.com/office/drawing/2014/main" id="{6737D5DA-E9F2-1479-B055-354EB7CAB1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00" y="1919288"/>
            <a:ext cx="4519613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1765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510E6-802B-27F1-3449-478CF7F21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Fumiko</a:t>
            </a:r>
            <a:br>
              <a:rPr lang="en-CA" dirty="0"/>
            </a:br>
            <a:r>
              <a:rPr lang="en-CA" dirty="0"/>
              <a:t>Quilting on Dresden plate quilt</a:t>
            </a:r>
          </a:p>
        </p:txBody>
      </p:sp>
      <p:pic>
        <p:nvPicPr>
          <p:cNvPr id="4" name="Picture 3" descr="Fumiko quilting on dresden">
            <a:extLst>
              <a:ext uri="{FF2B5EF4-FFF2-40B4-BE49-F238E27FC236}">
                <a16:creationId xmlns:a16="http://schemas.microsoft.com/office/drawing/2014/main" id="{826A8B1A-1C62-907A-6111-7DF17DE1EC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38" y="1919288"/>
            <a:ext cx="5140325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8271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DA9B2-AEB4-EA13-FCA3-D930B119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Funiko leftover dresden fabric">
            <a:extLst>
              <a:ext uri="{FF2B5EF4-FFF2-40B4-BE49-F238E27FC236}">
                <a16:creationId xmlns:a16="http://schemas.microsoft.com/office/drawing/2014/main" id="{926686E0-C326-4CDF-21D8-287349BACC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19288"/>
            <a:ext cx="9599613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0182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BE76A-AFA9-A898-7BCE-C897F38FA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Preemies</a:t>
            </a:r>
          </a:p>
        </p:txBody>
      </p:sp>
      <p:pic>
        <p:nvPicPr>
          <p:cNvPr id="4" name="Picture 3" descr="Heather Guest 3 preemies">
            <a:extLst>
              <a:ext uri="{FF2B5EF4-FFF2-40B4-BE49-F238E27FC236}">
                <a16:creationId xmlns:a16="http://schemas.microsoft.com/office/drawing/2014/main" id="{E6E26FD3-44A6-CBBC-74A7-C62B75312B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1919288"/>
            <a:ext cx="10952163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3097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264A3-A3DD-6BEA-7074-D7CE79956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Anna Marie</a:t>
            </a:r>
            <a:br>
              <a:rPr lang="en-CA" dirty="0"/>
            </a:br>
            <a:r>
              <a:rPr lang="en-CA" dirty="0"/>
              <a:t>Wonky QUILT</a:t>
            </a:r>
          </a:p>
        </p:txBody>
      </p:sp>
      <p:pic>
        <p:nvPicPr>
          <p:cNvPr id="4" name="Picture 3" descr="AM wonky">
            <a:extLst>
              <a:ext uri="{FF2B5EF4-FFF2-40B4-BE49-F238E27FC236}">
                <a16:creationId xmlns:a16="http://schemas.microsoft.com/office/drawing/2014/main" id="{56C5CF7E-C16C-5895-D387-DE3DC5B808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63" y="1919288"/>
            <a:ext cx="5527675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1672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92E42-93BC-C079-E78E-EA0EE9394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Preemies</a:t>
            </a:r>
          </a:p>
        </p:txBody>
      </p:sp>
      <p:pic>
        <p:nvPicPr>
          <p:cNvPr id="4" name="Picture 3" descr="Irene C 9 patch">
            <a:extLst>
              <a:ext uri="{FF2B5EF4-FFF2-40B4-BE49-F238E27FC236}">
                <a16:creationId xmlns:a16="http://schemas.microsoft.com/office/drawing/2014/main" id="{5D470C41-DD18-F03C-0448-C9D0589A86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1919288"/>
            <a:ext cx="9705975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1714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27A7A-5467-F23D-433E-F00503F1E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PREEMIES</a:t>
            </a:r>
          </a:p>
        </p:txBody>
      </p:sp>
      <p:pic>
        <p:nvPicPr>
          <p:cNvPr id="4" name="Picture 3" descr="Irene C charity">
            <a:extLst>
              <a:ext uri="{FF2B5EF4-FFF2-40B4-BE49-F238E27FC236}">
                <a16:creationId xmlns:a16="http://schemas.microsoft.com/office/drawing/2014/main" id="{D41205CC-3CF5-69A1-1780-DC614A5C07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1919288"/>
            <a:ext cx="8405813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4943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F1A00-5343-EFCD-334D-4FEABD9FB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Preemies quilting</a:t>
            </a:r>
          </a:p>
        </p:txBody>
      </p:sp>
      <p:pic>
        <p:nvPicPr>
          <p:cNvPr id="4" name="Picture 3" descr="Irene C quilting on charity quilts">
            <a:extLst>
              <a:ext uri="{FF2B5EF4-FFF2-40B4-BE49-F238E27FC236}">
                <a16:creationId xmlns:a16="http://schemas.microsoft.com/office/drawing/2014/main" id="{D5847585-7EF2-8569-7830-C181409A13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538" y="1919288"/>
            <a:ext cx="8670925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4783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C4013-72AA-A651-F913-A04061F7B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Laura Gates</a:t>
            </a:r>
            <a:br>
              <a:rPr lang="en-CA" dirty="0"/>
            </a:br>
            <a:r>
              <a:rPr lang="en-CA" dirty="0"/>
              <a:t>July </a:t>
            </a:r>
            <a:r>
              <a:rPr lang="en-CA" dirty="0" err="1"/>
              <a:t>Neimeyer</a:t>
            </a:r>
            <a:r>
              <a:rPr lang="en-CA" dirty="0"/>
              <a:t> pattern LADY OF THE HOUR</a:t>
            </a:r>
          </a:p>
        </p:txBody>
      </p:sp>
      <p:pic>
        <p:nvPicPr>
          <p:cNvPr id="4" name="Picture 3" descr="Laura  Lady of the hour">
            <a:extLst>
              <a:ext uri="{FF2B5EF4-FFF2-40B4-BE49-F238E27FC236}">
                <a16:creationId xmlns:a16="http://schemas.microsoft.com/office/drawing/2014/main" id="{F843F4D4-5E01-6744-CECD-68442E4C7A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13" y="1919288"/>
            <a:ext cx="4219575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5996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A3236-355E-A965-B2C7-3300B2F4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Laura Gates</a:t>
            </a:r>
            <a:br>
              <a:rPr lang="en-CA" dirty="0"/>
            </a:br>
            <a:r>
              <a:rPr lang="en-CA" dirty="0" err="1"/>
              <a:t>Poisies</a:t>
            </a:r>
            <a:endParaRPr lang="en-CA" dirty="0"/>
          </a:p>
        </p:txBody>
      </p:sp>
      <p:pic>
        <p:nvPicPr>
          <p:cNvPr id="4" name="Picture 3" descr="Laura Posies">
            <a:extLst>
              <a:ext uri="{FF2B5EF4-FFF2-40B4-BE49-F238E27FC236}">
                <a16:creationId xmlns:a16="http://schemas.microsoft.com/office/drawing/2014/main" id="{50F43001-B951-E063-CBAC-9517E3D4F8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0" y="1919288"/>
            <a:ext cx="3592513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2795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0D128-E54C-0C85-5061-2CF5E3A0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Lily Wong</a:t>
            </a:r>
            <a:br>
              <a:rPr lang="en-CA" dirty="0"/>
            </a:br>
            <a:r>
              <a:rPr lang="en-CA" dirty="0"/>
              <a:t>Tahoe</a:t>
            </a:r>
          </a:p>
        </p:txBody>
      </p:sp>
      <p:pic>
        <p:nvPicPr>
          <p:cNvPr id="4" name="Picture 3" descr="Lily  Laundry Basket Tahoe">
            <a:extLst>
              <a:ext uri="{FF2B5EF4-FFF2-40B4-BE49-F238E27FC236}">
                <a16:creationId xmlns:a16="http://schemas.microsoft.com/office/drawing/2014/main" id="{0201DB8F-456B-66C3-1845-F9116FA683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4330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A278E-5484-3248-3367-2443B2E2F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Nancy Chan</a:t>
            </a:r>
            <a:br>
              <a:rPr lang="en-CA" dirty="0"/>
            </a:br>
            <a:r>
              <a:rPr lang="en-CA" dirty="0"/>
              <a:t>Adding machine tape tops</a:t>
            </a:r>
          </a:p>
        </p:txBody>
      </p:sp>
      <p:pic>
        <p:nvPicPr>
          <p:cNvPr id="4" name="Picture 3" descr="NC adding machine rolls">
            <a:extLst>
              <a:ext uri="{FF2B5EF4-FFF2-40B4-BE49-F238E27FC236}">
                <a16:creationId xmlns:a16="http://schemas.microsoft.com/office/drawing/2014/main" id="{E0304669-DE39-03F2-7EAB-D1A11E1589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05050"/>
            <a:ext cx="11277600" cy="370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9709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A54F0-66DC-06A5-5E8C-A6E1E66E8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Nancy Chan</a:t>
            </a:r>
            <a:br>
              <a:rPr lang="en-CA" dirty="0"/>
            </a:br>
            <a:r>
              <a:rPr lang="en-CA" dirty="0"/>
              <a:t>2022 mystery quilt</a:t>
            </a:r>
          </a:p>
        </p:txBody>
      </p:sp>
      <p:pic>
        <p:nvPicPr>
          <p:cNvPr id="4" name="Picture 3" descr="NC BOM 2022 mystery quilt">
            <a:extLst>
              <a:ext uri="{FF2B5EF4-FFF2-40B4-BE49-F238E27FC236}">
                <a16:creationId xmlns:a16="http://schemas.microsoft.com/office/drawing/2014/main" id="{8D1E12E3-9EC0-6823-EA09-783621341F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88" y="1919288"/>
            <a:ext cx="5686425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1315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84EF8-5973-FE9B-CF77-A72F08C71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Charity quilt</a:t>
            </a:r>
          </a:p>
        </p:txBody>
      </p:sp>
      <p:pic>
        <p:nvPicPr>
          <p:cNvPr id="4" name="Picture 3" descr="Rita S  DAS quilt">
            <a:extLst>
              <a:ext uri="{FF2B5EF4-FFF2-40B4-BE49-F238E27FC236}">
                <a16:creationId xmlns:a16="http://schemas.microsoft.com/office/drawing/2014/main" id="{05739599-5EBC-B96C-3107-CB718BD106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75" y="1919288"/>
            <a:ext cx="5580063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876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FAE717-7003-E552-8879-840256D7E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 fontScale="90000"/>
          </a:bodyPr>
          <a:lstStyle/>
          <a:p>
            <a:r>
              <a:rPr lang="en-US" sz="3600" dirty="0"/>
              <a:t>Sharon </a:t>
            </a:r>
            <a:r>
              <a:rPr lang="en-US" sz="3600" dirty="0" err="1"/>
              <a:t>Betker</a:t>
            </a:r>
            <a:br>
              <a:rPr lang="en-US" sz="3600" dirty="0"/>
            </a:br>
            <a:r>
              <a:rPr lang="en-US" sz="3600" dirty="0"/>
              <a:t>green plaid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Sharon Betker green plaid">
            <a:extLst>
              <a:ext uri="{FF2B5EF4-FFF2-40B4-BE49-F238E27FC236}">
                <a16:creationId xmlns:a16="http://schemas.microsoft.com/office/drawing/2014/main" id="{7473F6D4-C538-4512-40C6-ECCA2938865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2" r="-2" b="13528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354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BF696-3A41-1D24-B04D-647F54DA7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Beckie Stewart</a:t>
            </a:r>
            <a:br>
              <a:rPr lang="en-CA" dirty="0"/>
            </a:br>
            <a:r>
              <a:rPr lang="en-CA" dirty="0" err="1"/>
              <a:t>Asterik</a:t>
            </a:r>
            <a:r>
              <a:rPr lang="en-CA" dirty="0"/>
              <a:t> </a:t>
            </a:r>
          </a:p>
        </p:txBody>
      </p:sp>
      <p:pic>
        <p:nvPicPr>
          <p:cNvPr id="4" name="Picture 3" descr="Beckie asterik">
            <a:extLst>
              <a:ext uri="{FF2B5EF4-FFF2-40B4-BE49-F238E27FC236}">
                <a16:creationId xmlns:a16="http://schemas.microsoft.com/office/drawing/2014/main" id="{DB240079-6E24-44DD-619C-78A3F26EE2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988" y="1919288"/>
            <a:ext cx="3246437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005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2D582-5297-E610-34D6-A363103C3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Trish </a:t>
            </a:r>
            <a:r>
              <a:rPr lang="en-CA" dirty="0" err="1"/>
              <a:t>Poehnell</a:t>
            </a:r>
            <a:br>
              <a:rPr lang="en-CA" dirty="0"/>
            </a:br>
            <a:r>
              <a:rPr lang="en-CA" dirty="0"/>
              <a:t>Funky zebras</a:t>
            </a:r>
          </a:p>
        </p:txBody>
      </p:sp>
      <p:pic>
        <p:nvPicPr>
          <p:cNvPr id="4" name="Picture 3" descr="Trish Poehnell funky zebras">
            <a:extLst>
              <a:ext uri="{FF2B5EF4-FFF2-40B4-BE49-F238E27FC236}">
                <a16:creationId xmlns:a16="http://schemas.microsoft.com/office/drawing/2014/main" id="{AD559B13-D687-2CD2-F218-4AEF0F6467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88" y="1919288"/>
            <a:ext cx="3754437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2508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6412368-7E6B-4064-B6FA-72DF6DA0C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14FE20-9BCC-4219-A8AD-B1C110BD5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9FB97E-36C5-79E3-02DD-A94D2BDFE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7" y="976508"/>
            <a:ext cx="5525305" cy="2367221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5400" dirty="0"/>
              <a:t>Vesna</a:t>
            </a:r>
            <a:br>
              <a:rPr lang="en-US" sz="5400" dirty="0"/>
            </a:br>
            <a:r>
              <a:rPr lang="en-US" sz="5400" dirty="0"/>
              <a:t>Judy </a:t>
            </a:r>
            <a:r>
              <a:rPr lang="en-US" sz="5400" dirty="0" err="1"/>
              <a:t>Neimeyer</a:t>
            </a:r>
            <a:r>
              <a:rPr lang="en-US" sz="5400" dirty="0"/>
              <a:t> diamonds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661C966-C6C8-4667-903D-E68521C35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8" y="3528543"/>
            <a:ext cx="55361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6439133-030D-427C-AADE-2B48B1991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C11378B-6628-411A-9A79-CF10232D7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8E6BF6A-26B8-45E6-887E-FE78A7984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2388B0B-738B-4313-8674-79D97E74A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1624" y="977965"/>
            <a:ext cx="3119444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esna Diamonds Judy Neim">
            <a:extLst>
              <a:ext uri="{FF2B5EF4-FFF2-40B4-BE49-F238E27FC236}">
                <a16:creationId xmlns:a16="http://schemas.microsoft.com/office/drawing/2014/main" id="{A1D6F7C4-7881-E37F-9409-5C099AF487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541" y="1116345"/>
            <a:ext cx="1826766" cy="3866172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F84359-5DD6-461B-9519-90AA2F46C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90BC892-CE86-41EE-8A3B-2178D5170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886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8B024-5715-C840-B4E5-7D73A80DD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 dirty="0"/>
              <a:t>Wendy</a:t>
            </a:r>
            <a:br>
              <a:rPr lang="en-US" sz="3600" dirty="0"/>
            </a:br>
            <a:r>
              <a:rPr lang="en-US" sz="3600" dirty="0"/>
              <a:t>adding roll tape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Wendy W  adding machine rolls">
            <a:extLst>
              <a:ext uri="{FF2B5EF4-FFF2-40B4-BE49-F238E27FC236}">
                <a16:creationId xmlns:a16="http://schemas.microsoft.com/office/drawing/2014/main" id="{B4FBB4B8-1866-FAE2-19C5-262CA622C44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r="2" b="22163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391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AB045-6FC0-A148-6E16-068663B91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6" y="962902"/>
            <a:ext cx="4176384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800"/>
              <a:t>THE END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70E311-BDCD-3BFC-7F73-2277B1FAE141}"/>
              </a:ext>
            </a:extLst>
          </p:cNvPr>
          <p:cNvSpPr/>
          <p:nvPr isPhoto="1"/>
        </p:nvSpPr>
        <p:spPr>
          <a:xfrm>
            <a:off x="1452617" y="3531204"/>
            <a:ext cx="4171479" cy="1610643"/>
          </a:xfrm>
          <a:prstGeom prst="rect">
            <a:avLst/>
          </a:prstGeom>
        </p:spPr>
        <p:txBody>
          <a:bodyPr vert="horz" lIns="91440" tIns="91440" rIns="91440" bIns="91440" rtlCol="0">
            <a:normAutofit/>
          </a:bodyPr>
          <a:lstStyle/>
          <a:p>
            <a:pPr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</a:pPr>
            <a:r>
              <a:rPr lang="en-US" sz="1600" cap="all"/>
              <a:t>Text Box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Winking Face with No Fill">
            <a:extLst>
              <a:ext uri="{FF2B5EF4-FFF2-40B4-BE49-F238E27FC236}">
                <a16:creationId xmlns:a16="http://schemas.microsoft.com/office/drawing/2014/main" id="{9E1750B2-159F-D477-F7CC-5D331D66F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44251" y="805583"/>
            <a:ext cx="4660762" cy="466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173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F84D-1ACE-3354-069F-2125B3C8F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Beckie Stewart</a:t>
            </a:r>
            <a:br>
              <a:rPr lang="en-CA" dirty="0"/>
            </a:br>
            <a:r>
              <a:rPr lang="en-CA" dirty="0"/>
              <a:t>Checkerboard</a:t>
            </a:r>
          </a:p>
        </p:txBody>
      </p:sp>
      <p:pic>
        <p:nvPicPr>
          <p:cNvPr id="4" name="Picture 3" descr="Beckie Checkerboard">
            <a:extLst>
              <a:ext uri="{FF2B5EF4-FFF2-40B4-BE49-F238E27FC236}">
                <a16:creationId xmlns:a16="http://schemas.microsoft.com/office/drawing/2014/main" id="{50A00706-E7F0-69F8-0EDF-2773B68809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313" y="1919288"/>
            <a:ext cx="6935787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7974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06CF2-8589-467B-ABFA-1834A1D22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Beckie Stewart</a:t>
            </a:r>
            <a:br>
              <a:rPr lang="en-CA" dirty="0"/>
            </a:br>
            <a:r>
              <a:rPr lang="en-CA" dirty="0"/>
              <a:t>Blue just blue</a:t>
            </a:r>
          </a:p>
        </p:txBody>
      </p:sp>
      <p:pic>
        <p:nvPicPr>
          <p:cNvPr id="4" name="Picture 3" descr="Beckie S blue">
            <a:extLst>
              <a:ext uri="{FF2B5EF4-FFF2-40B4-BE49-F238E27FC236}">
                <a16:creationId xmlns:a16="http://schemas.microsoft.com/office/drawing/2014/main" id="{E1032A5A-7EA1-7C4F-55F9-42E9CDF6C9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038" y="1919288"/>
            <a:ext cx="3463925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8295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31EA8-9F50-3B7E-25A9-7021DFE6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Beckie Stewart</a:t>
            </a:r>
            <a:br>
              <a:rPr lang="en-CA" dirty="0"/>
            </a:br>
            <a:r>
              <a:rPr lang="en-CA" dirty="0"/>
              <a:t>Teddy Preemie, ZIG Zag charity quilts</a:t>
            </a:r>
          </a:p>
        </p:txBody>
      </p:sp>
      <p:pic>
        <p:nvPicPr>
          <p:cNvPr id="4" name="Picture 3" descr="Beckie S teddy , zigzag DAS and Preemie">
            <a:extLst>
              <a:ext uri="{FF2B5EF4-FFF2-40B4-BE49-F238E27FC236}">
                <a16:creationId xmlns:a16="http://schemas.microsoft.com/office/drawing/2014/main" id="{5D9DF50E-3DF2-65D6-2D78-27A415D32B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8" y="1919288"/>
            <a:ext cx="8008937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1527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129A7-1376-F739-0296-37E005383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Preemie Patterns</a:t>
            </a:r>
          </a:p>
        </p:txBody>
      </p:sp>
      <p:pic>
        <p:nvPicPr>
          <p:cNvPr id="4" name="Picture 3" descr="Beth Preemie Patterns">
            <a:extLst>
              <a:ext uri="{FF2B5EF4-FFF2-40B4-BE49-F238E27FC236}">
                <a16:creationId xmlns:a16="http://schemas.microsoft.com/office/drawing/2014/main" id="{2CE3DCE5-CBD9-09E7-B5A2-D15C7AD1E4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3153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A9320-DDC5-970B-0F4E-03A31D29D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Beth Sayers finished by Rita Steeple</a:t>
            </a:r>
          </a:p>
        </p:txBody>
      </p:sp>
      <p:pic>
        <p:nvPicPr>
          <p:cNvPr id="4" name="Picture 3" descr="Beth Sayer, finished by RitaS">
            <a:extLst>
              <a:ext uri="{FF2B5EF4-FFF2-40B4-BE49-F238E27FC236}">
                <a16:creationId xmlns:a16="http://schemas.microsoft.com/office/drawing/2014/main" id="{E6E2D3D9-3BBC-6CBC-FEAC-3304F96DD0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1919288"/>
            <a:ext cx="469900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8136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1C066-830A-9F25-337E-25516321E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Billie </a:t>
            </a:r>
            <a:r>
              <a:rPr lang="en-CA" dirty="0" err="1"/>
              <a:t>Hobkirk</a:t>
            </a:r>
            <a:br>
              <a:rPr lang="en-CA" dirty="0"/>
            </a:br>
            <a:r>
              <a:rPr lang="en-CA" dirty="0"/>
              <a:t>Preemies</a:t>
            </a:r>
          </a:p>
        </p:txBody>
      </p:sp>
      <p:pic>
        <p:nvPicPr>
          <p:cNvPr id="4" name="Picture 3" descr="Billie Hobkirk 2 preemies">
            <a:extLst>
              <a:ext uri="{FF2B5EF4-FFF2-40B4-BE49-F238E27FC236}">
                <a16:creationId xmlns:a16="http://schemas.microsoft.com/office/drawing/2014/main" id="{20913913-6091-0FC3-ECC9-9C20049352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919288"/>
            <a:ext cx="9548813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3347683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21</TotalTime>
  <Words>157</Words>
  <Application>Microsoft Office PowerPoint</Application>
  <PresentationFormat>Widescreen</PresentationFormat>
  <Paragraphs>34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Comic Sans MS</vt:lpstr>
      <vt:lpstr>Gill Sans MT</vt:lpstr>
      <vt:lpstr>Gallery</vt:lpstr>
      <vt:lpstr>FRASER VALLEY QUILTERS’ GUILD</vt:lpstr>
      <vt:lpstr>Anna Marie Wonky QUILT</vt:lpstr>
      <vt:lpstr>Beckie Stewart Asterik </vt:lpstr>
      <vt:lpstr>Beckie Stewart Checkerboard</vt:lpstr>
      <vt:lpstr>Beckie Stewart Blue just blue</vt:lpstr>
      <vt:lpstr>Beckie Stewart Teddy Preemie, ZIG Zag charity quilts</vt:lpstr>
      <vt:lpstr>Preemie Patterns</vt:lpstr>
      <vt:lpstr>Beth Sayers finished by Rita Steeple</vt:lpstr>
      <vt:lpstr>Billie Hobkirk Preemies</vt:lpstr>
      <vt:lpstr>Billie Hobkirk Tulip Preemie</vt:lpstr>
      <vt:lpstr>Preemies</vt:lpstr>
      <vt:lpstr>Wendy Whiting Preemies</vt:lpstr>
      <vt:lpstr>DAS  Domestic Abuse Society Charity quilt  “a group effort”</vt:lpstr>
      <vt:lpstr>Donna Mae Pillows</vt:lpstr>
      <vt:lpstr>Donna Mae Quilt to match pillows</vt:lpstr>
      <vt:lpstr>Fumiko Dresden plate</vt:lpstr>
      <vt:lpstr>Fumiko Quilting on Dresden plate quilt</vt:lpstr>
      <vt:lpstr>PowerPoint Presentation</vt:lpstr>
      <vt:lpstr>Preemies</vt:lpstr>
      <vt:lpstr>Preemies</vt:lpstr>
      <vt:lpstr>PREEMIES</vt:lpstr>
      <vt:lpstr>Preemies quilting</vt:lpstr>
      <vt:lpstr>Laura Gates July Neimeyer pattern LADY OF THE HOUR</vt:lpstr>
      <vt:lpstr>Laura Gates Poisies</vt:lpstr>
      <vt:lpstr>Lily Wong Tahoe</vt:lpstr>
      <vt:lpstr>Nancy Chan Adding machine tape tops</vt:lpstr>
      <vt:lpstr>Nancy Chan 2022 mystery quilt</vt:lpstr>
      <vt:lpstr>Charity quilt</vt:lpstr>
      <vt:lpstr>Sharon Betker green plaid</vt:lpstr>
      <vt:lpstr>Trish Poehnell Funky zebras</vt:lpstr>
      <vt:lpstr>Vesna Judy Neimeyer diamonds</vt:lpstr>
      <vt:lpstr>Wendy adding roll tape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cgal</dc:creator>
  <cp:lastModifiedBy>cgal</cp:lastModifiedBy>
  <cp:revision>2</cp:revision>
  <dcterms:created xsi:type="dcterms:W3CDTF">2024-03-25T20:16:35Z</dcterms:created>
  <dcterms:modified xsi:type="dcterms:W3CDTF">2024-03-25T20:38:11Z</dcterms:modified>
</cp:coreProperties>
</file>