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0"/>
  </p:notesMasterIdLst>
  <p:sldIdLst>
    <p:sldId id="256" r:id="rId2"/>
    <p:sldId id="274" r:id="rId3"/>
    <p:sldId id="259" r:id="rId4"/>
    <p:sldId id="257" r:id="rId5"/>
    <p:sldId id="258" r:id="rId6"/>
    <p:sldId id="260" r:id="rId7"/>
    <p:sldId id="262" r:id="rId8"/>
    <p:sldId id="261" r:id="rId9"/>
    <p:sldId id="263" r:id="rId10"/>
    <p:sldId id="265" r:id="rId11"/>
    <p:sldId id="264" r:id="rId12"/>
    <p:sldId id="266" r:id="rId13"/>
    <p:sldId id="268" r:id="rId14"/>
    <p:sldId id="269" r:id="rId15"/>
    <p:sldId id="270" r:id="rId16"/>
    <p:sldId id="271" r:id="rId17"/>
    <p:sldId id="272" r:id="rId18"/>
    <p:sldId id="273" r:id="rId19"/>
  </p:sldIdLst>
  <p:sldSz cx="12192000" cy="6858000"/>
  <p:notesSz cx="6858000" cy="9144000"/>
  <p:photoAlbum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0" d="100"/>
          <a:sy n="80" d="100"/>
        </p:scale>
        <p:origin x="35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877D14-4250-4943-902D-1FF1807C0212}" type="datetimeFigureOut">
              <a:rPr lang="en-CA" smtClean="0"/>
              <a:t>2023-11-13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A2B2A8-3E81-472E-BE40-F399697E2CE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266583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A2B2A8-3E81-472E-BE40-F399697E2CE8}" type="slidenum">
              <a:rPr lang="en-CA" smtClean="0"/>
              <a:t>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9503479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Karen   repurposed jeans made into picnic quilt for my daughter. Check out the cutlery and napkin holders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A2B2A8-3E81-472E-BE40-F399697E2CE8}" type="slidenum">
              <a:rPr lang="en-CA" smtClean="0"/>
              <a:t>11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57139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Karen  this quilt end result of some </a:t>
            </a:r>
            <a:r>
              <a:rPr lang="en-CA" dirty="0" err="1"/>
              <a:t>Sashiko</a:t>
            </a:r>
            <a:r>
              <a:rPr lang="en-CA" dirty="0"/>
              <a:t> blocks I wasn’t sure what to do with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A2B2A8-3E81-472E-BE40-F399697E2CE8}" type="slidenum">
              <a:rPr lang="en-CA" smtClean="0"/>
              <a:t>12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9611320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Lorraine Wilson  Orange themed quilt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A2B2A8-3E81-472E-BE40-F399697E2CE8}" type="slidenum">
              <a:rPr lang="en-CA" smtClean="0"/>
              <a:t>13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038651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Sandra </a:t>
            </a:r>
            <a:r>
              <a:rPr lang="en-CA" dirty="0" err="1"/>
              <a:t>Moffat</a:t>
            </a:r>
            <a:r>
              <a:rPr lang="en-CA" dirty="0"/>
              <a:t>  Pumpkin applique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A2B2A8-3E81-472E-BE40-F399697E2CE8}" type="slidenum">
              <a:rPr lang="en-CA" smtClean="0"/>
              <a:t>14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8634661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Sandra Moffatt   This applique pattern is called “Any witch way”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A2B2A8-3E81-472E-BE40-F399697E2CE8}" type="slidenum">
              <a:rPr lang="en-CA" smtClean="0"/>
              <a:t>15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5996272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Susan Penty  a Gloria </a:t>
            </a:r>
            <a:r>
              <a:rPr lang="en-CA" dirty="0" err="1"/>
              <a:t>Loughman</a:t>
            </a:r>
            <a:r>
              <a:rPr lang="en-CA" dirty="0"/>
              <a:t> pattern called “Luminosity”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A2B2A8-3E81-472E-BE40-F399697E2CE8}" type="slidenum">
              <a:rPr lang="en-CA" smtClean="0"/>
              <a:t>16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7337240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Susan Penty  a small wall hanging </a:t>
            </a:r>
            <a:r>
              <a:rPr lang="en-CA"/>
              <a:t>featuring orange.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A2B2A8-3E81-472E-BE40-F399697E2CE8}" type="slidenum">
              <a:rPr lang="en-CA" smtClean="0"/>
              <a:t>17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570863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Barb Charlton  Nieces favorite colour is green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A2B2A8-3E81-472E-BE40-F399697E2CE8}" type="slidenum">
              <a:rPr lang="en-CA" smtClean="0"/>
              <a:t>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557496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Barb Charlton</a:t>
            </a:r>
          </a:p>
          <a:p>
            <a:r>
              <a:rPr lang="en-CA" dirty="0"/>
              <a:t> Back of quilt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A2B2A8-3E81-472E-BE40-F399697E2CE8}" type="slidenum">
              <a:rPr lang="en-CA" smtClean="0"/>
              <a:t>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486729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Barb Charlton “Dinosaurs”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A2B2A8-3E81-472E-BE40-F399697E2CE8}" type="slidenum">
              <a:rPr lang="en-CA" smtClean="0"/>
              <a:t>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30916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Barb Charlton   won the Block of the Month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A2B2A8-3E81-472E-BE40-F399697E2CE8}" type="slidenum">
              <a:rPr lang="en-CA" smtClean="0"/>
              <a:t>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289760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Betty Ann Knutson  original photo used for class in recreating photos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A2B2A8-3E81-472E-BE40-F399697E2CE8}" type="slidenum">
              <a:rPr lang="en-CA" smtClean="0"/>
              <a:t>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900416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Betty Ann Knutson   the different stages 0f recreating hubby’s portrait from a class.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A2B2A8-3E81-472E-BE40-F399697E2CE8}" type="slidenum">
              <a:rPr lang="en-CA" smtClean="0"/>
              <a:t>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276510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Karen (a new member) made this quilt for a new baby sister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A2B2A8-3E81-472E-BE40-F399697E2CE8}" type="slidenum">
              <a:rPr lang="en-CA" smtClean="0"/>
              <a:t>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072856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Karen   a quilt for new baby’s older sister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A2B2A8-3E81-472E-BE40-F399697E2CE8}" type="slidenum">
              <a:rPr lang="en-CA" smtClean="0"/>
              <a:t>10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833697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ECFF2-1FF7-4813-BE39-12AD776175E9}" type="datetimeFigureOut">
              <a:rPr lang="en-CA" smtClean="0"/>
              <a:t>2023-11-13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D9ED-B7E4-4FE0-A974-8E6C6C8F9EF0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073770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ECFF2-1FF7-4813-BE39-12AD776175E9}" type="datetimeFigureOut">
              <a:rPr lang="en-CA" smtClean="0"/>
              <a:t>2023-11-13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D9ED-B7E4-4FE0-A974-8E6C6C8F9EF0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091168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ECFF2-1FF7-4813-BE39-12AD776175E9}" type="datetimeFigureOut">
              <a:rPr lang="en-CA" smtClean="0"/>
              <a:t>2023-11-13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D9ED-B7E4-4FE0-A974-8E6C6C8F9EF0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718788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ECFF2-1FF7-4813-BE39-12AD776175E9}" type="datetimeFigureOut">
              <a:rPr lang="en-CA" smtClean="0"/>
              <a:t>2023-11-13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D9ED-B7E4-4FE0-A974-8E6C6C8F9EF0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033210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ECFF2-1FF7-4813-BE39-12AD776175E9}" type="datetimeFigureOut">
              <a:rPr lang="en-CA" smtClean="0"/>
              <a:t>2023-11-13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D9ED-B7E4-4FE0-A974-8E6C6C8F9EF0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896333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ECFF2-1FF7-4813-BE39-12AD776175E9}" type="datetimeFigureOut">
              <a:rPr lang="en-CA" smtClean="0"/>
              <a:t>2023-11-13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D9ED-B7E4-4FE0-A974-8E6C6C8F9EF0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945648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ECFF2-1FF7-4813-BE39-12AD776175E9}" type="datetimeFigureOut">
              <a:rPr lang="en-CA" smtClean="0"/>
              <a:t>2023-11-13</a:t>
            </a:fld>
            <a:endParaRPr lang="en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D9ED-B7E4-4FE0-A974-8E6C6C8F9EF0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600240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ECFF2-1FF7-4813-BE39-12AD776175E9}" type="datetimeFigureOut">
              <a:rPr lang="en-CA" smtClean="0"/>
              <a:t>2023-11-13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D9ED-B7E4-4FE0-A974-8E6C6C8F9EF0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839474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ECFF2-1FF7-4813-BE39-12AD776175E9}" type="datetimeFigureOut">
              <a:rPr lang="en-CA" smtClean="0"/>
              <a:t>2023-11-13</a:t>
            </a:fld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D9ED-B7E4-4FE0-A974-8E6C6C8F9EF0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851876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ECFF2-1FF7-4813-BE39-12AD776175E9}" type="datetimeFigureOut">
              <a:rPr lang="en-CA" smtClean="0"/>
              <a:t>2023-11-13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D9ED-B7E4-4FE0-A974-8E6C6C8F9EF0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585421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ECFF2-1FF7-4813-BE39-12AD776175E9}" type="datetimeFigureOut">
              <a:rPr lang="en-CA" smtClean="0"/>
              <a:t>2023-11-13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D9ED-B7E4-4FE0-A974-8E6C6C8F9EF0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71652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1ECFF2-1FF7-4813-BE39-12AD776175E9}" type="datetimeFigureOut">
              <a:rPr lang="en-CA" smtClean="0"/>
              <a:t>2023-11-13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2CD9ED-B7E4-4FE0-A974-8E6C6C8F9EF0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864593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B686B0A-5F28-F213-8422-96FA0FD81C9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250"/>
          <a:stretch/>
        </p:blipFill>
        <p:spPr>
          <a:xfrm>
            <a:off x="20" y="10"/>
            <a:ext cx="12191981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92C6272-5018-0689-F136-DAA2FA668E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4553" y="3091928"/>
            <a:ext cx="9078562" cy="2387600"/>
          </a:xfrm>
        </p:spPr>
        <p:txBody>
          <a:bodyPr>
            <a:normAutofit/>
          </a:bodyPr>
          <a:lstStyle/>
          <a:p>
            <a:pPr algn="l"/>
            <a:r>
              <a:rPr lang="en-CA" sz="6100">
                <a:solidFill>
                  <a:schemeClr val="bg1"/>
                </a:solidFill>
              </a:rPr>
              <a:t>Fraser Valley Quilters’ Guild</a:t>
            </a:r>
            <a:br>
              <a:rPr lang="en-CA" sz="6100">
                <a:solidFill>
                  <a:schemeClr val="bg1"/>
                </a:solidFill>
              </a:rPr>
            </a:br>
            <a:r>
              <a:rPr lang="en-CA" sz="6100">
                <a:solidFill>
                  <a:schemeClr val="bg1"/>
                </a:solidFill>
              </a:rPr>
              <a:t>October 2023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AC06AD7-EA48-DFEE-BCB8-E16C1B418B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4553" y="5624945"/>
            <a:ext cx="9078562" cy="592975"/>
          </a:xfrm>
        </p:spPr>
        <p:txBody>
          <a:bodyPr anchor="ctr">
            <a:normAutofit/>
          </a:bodyPr>
          <a:lstStyle/>
          <a:p>
            <a:pPr algn="l"/>
            <a:r>
              <a:rPr lang="en-CA" dirty="0">
                <a:solidFill>
                  <a:schemeClr val="bg1"/>
                </a:solidFill>
              </a:rPr>
              <a:t>SHOW AND TELL</a:t>
            </a:r>
          </a:p>
        </p:txBody>
      </p:sp>
    </p:spTree>
    <p:extLst>
      <p:ext uri="{BB962C8B-B14F-4D97-AF65-F5344CB8AC3E}">
        <p14:creationId xmlns:p14="http://schemas.microsoft.com/office/powerpoint/2010/main" val="308640801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Karen new memberquilt for baby older sister-0817">
            <a:extLst>
              <a:ext uri="{FF2B5EF4-FFF2-40B4-BE49-F238E27FC236}">
                <a16:creationId xmlns:a16="http://schemas.microsoft.com/office/drawing/2014/main" id="{53F5686D-B966-5D4B-8320-97685A9F321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3F1A1B3-BCEE-E4B6-BC05-95D6ECF89F47}"/>
              </a:ext>
            </a:extLst>
          </p:cNvPr>
          <p:cNvSpPr txBox="1"/>
          <p:nvPr/>
        </p:nvSpPr>
        <p:spPr>
          <a:xfrm>
            <a:off x="120317" y="2683042"/>
            <a:ext cx="1588168" cy="19389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CA" sz="2400" dirty="0"/>
              <a:t>Karen</a:t>
            </a:r>
          </a:p>
          <a:p>
            <a:endParaRPr lang="en-CA" sz="2400" dirty="0"/>
          </a:p>
          <a:p>
            <a:r>
              <a:rPr lang="en-CA" sz="2400" dirty="0"/>
              <a:t>A quilt for new baby’s older sister</a:t>
            </a:r>
          </a:p>
        </p:txBody>
      </p:sp>
    </p:spTree>
    <p:extLst>
      <p:ext uri="{BB962C8B-B14F-4D97-AF65-F5344CB8AC3E}">
        <p14:creationId xmlns:p14="http://schemas.microsoft.com/office/powerpoint/2010/main" val="36413976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Karen daughters denim, picnic, napkins, cutlery0819">
            <a:extLst>
              <a:ext uri="{FF2B5EF4-FFF2-40B4-BE49-F238E27FC236}">
                <a16:creationId xmlns:a16="http://schemas.microsoft.com/office/drawing/2014/main" id="{EFD24099-FCFD-943F-090D-FBED8BA9E20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C9B83A2-1C94-01CC-DEC9-94E2E225A97F}"/>
              </a:ext>
            </a:extLst>
          </p:cNvPr>
          <p:cNvSpPr txBox="1"/>
          <p:nvPr/>
        </p:nvSpPr>
        <p:spPr>
          <a:xfrm>
            <a:off x="96254" y="1612232"/>
            <a:ext cx="1299410" cy="440120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CA" sz="2000" dirty="0"/>
              <a:t>Karen</a:t>
            </a:r>
          </a:p>
          <a:p>
            <a:endParaRPr lang="en-CA" sz="2000" dirty="0"/>
          </a:p>
          <a:p>
            <a:r>
              <a:rPr lang="en-CA" sz="2000" dirty="0"/>
              <a:t>Recycled daughter’s jeans into a picnic quilt. Check out the pockets for napkins and cutlery</a:t>
            </a:r>
            <a:r>
              <a:rPr lang="en-CA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35427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karen sashiko indigo on white bckgrd">
            <a:extLst>
              <a:ext uri="{FF2B5EF4-FFF2-40B4-BE49-F238E27FC236}">
                <a16:creationId xmlns:a16="http://schemas.microsoft.com/office/drawing/2014/main" id="{EFF11051-F156-636A-2963-A70CB94CEDD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6D7F7D6-3904-6520-1A79-9301FBA810CC}"/>
              </a:ext>
            </a:extLst>
          </p:cNvPr>
          <p:cNvSpPr txBox="1"/>
          <p:nvPr/>
        </p:nvSpPr>
        <p:spPr>
          <a:xfrm>
            <a:off x="120316" y="1804736"/>
            <a:ext cx="1403684" cy="28623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CA" dirty="0"/>
              <a:t>Karen</a:t>
            </a:r>
          </a:p>
          <a:p>
            <a:r>
              <a:rPr lang="en-CA" dirty="0"/>
              <a:t>Unsure of what to do with my </a:t>
            </a:r>
            <a:r>
              <a:rPr lang="en-CA" dirty="0" err="1"/>
              <a:t>sashiko</a:t>
            </a:r>
            <a:endParaRPr lang="en-CA" dirty="0"/>
          </a:p>
          <a:p>
            <a:r>
              <a:rPr lang="en-CA" dirty="0"/>
              <a:t>Blocks, I put them together and tis is the result</a:t>
            </a:r>
          </a:p>
        </p:txBody>
      </p:sp>
    </p:spTree>
    <p:extLst>
      <p:ext uri="{BB962C8B-B14F-4D97-AF65-F5344CB8AC3E}">
        <p14:creationId xmlns:p14="http://schemas.microsoft.com/office/powerpoint/2010/main" val="40848257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orraine Wilson  orange theme-0827">
            <a:extLst>
              <a:ext uri="{FF2B5EF4-FFF2-40B4-BE49-F238E27FC236}">
                <a16:creationId xmlns:a16="http://schemas.microsoft.com/office/drawing/2014/main" id="{A09BD2B6-ACFA-4927-FBA6-89712D28E9C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549285B-BA9F-6D06-6A4D-7A54B6CE8357}"/>
              </a:ext>
            </a:extLst>
          </p:cNvPr>
          <p:cNvSpPr txBox="1"/>
          <p:nvPr/>
        </p:nvSpPr>
        <p:spPr>
          <a:xfrm>
            <a:off x="84222" y="1648326"/>
            <a:ext cx="1191126" cy="224676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CA" sz="2000" dirty="0"/>
              <a:t>Lorraine Wilson</a:t>
            </a:r>
          </a:p>
          <a:p>
            <a:endParaRPr lang="en-CA" sz="2000" dirty="0"/>
          </a:p>
          <a:p>
            <a:r>
              <a:rPr lang="en-CA" sz="2000" dirty="0"/>
              <a:t>An orange themed quilt</a:t>
            </a:r>
          </a:p>
        </p:txBody>
      </p:sp>
    </p:spTree>
    <p:extLst>
      <p:ext uri="{BB962C8B-B14F-4D97-AF65-F5344CB8AC3E}">
        <p14:creationId xmlns:p14="http://schemas.microsoft.com/office/powerpoint/2010/main" val="21127221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andra Moffatt pumpkin applique  new member">
            <a:extLst>
              <a:ext uri="{FF2B5EF4-FFF2-40B4-BE49-F238E27FC236}">
                <a16:creationId xmlns:a16="http://schemas.microsoft.com/office/drawing/2014/main" id="{FA9E3223-6C4C-EEDF-74AF-297CBF8206C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6BAFC96-A685-301B-78E4-B61BE2335F3C}"/>
              </a:ext>
            </a:extLst>
          </p:cNvPr>
          <p:cNvSpPr txBox="1"/>
          <p:nvPr/>
        </p:nvSpPr>
        <p:spPr>
          <a:xfrm>
            <a:off x="180475" y="962526"/>
            <a:ext cx="1243510" cy="28623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CA" sz="2000" dirty="0"/>
              <a:t>Sandra Moffatt</a:t>
            </a:r>
          </a:p>
          <a:p>
            <a:endParaRPr lang="en-CA" sz="2000" dirty="0"/>
          </a:p>
          <a:p>
            <a:r>
              <a:rPr lang="en-CA" sz="2000" dirty="0"/>
              <a:t>Birds,</a:t>
            </a:r>
          </a:p>
          <a:p>
            <a:r>
              <a:rPr lang="en-CA" sz="2000" dirty="0"/>
              <a:t>Pumpkins and a house Appliqued on a quilt</a:t>
            </a:r>
          </a:p>
        </p:txBody>
      </p:sp>
    </p:spTree>
    <p:extLst>
      <p:ext uri="{BB962C8B-B14F-4D97-AF65-F5344CB8AC3E}">
        <p14:creationId xmlns:p14="http://schemas.microsoft.com/office/powerpoint/2010/main" val="18879885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anfra Moffatt tessalated witches">
            <a:extLst>
              <a:ext uri="{FF2B5EF4-FFF2-40B4-BE49-F238E27FC236}">
                <a16:creationId xmlns:a16="http://schemas.microsoft.com/office/drawing/2014/main" id="{FE467521-FE97-E56B-BF10-1A338F51AA3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AF90B47-8E35-B4D2-03B7-894AF55BB592}"/>
              </a:ext>
            </a:extLst>
          </p:cNvPr>
          <p:cNvSpPr txBox="1"/>
          <p:nvPr/>
        </p:nvSpPr>
        <p:spPr>
          <a:xfrm>
            <a:off x="0" y="1756610"/>
            <a:ext cx="1519987" cy="25545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CA" sz="2000" dirty="0"/>
              <a:t>Sandra Moffatt</a:t>
            </a:r>
          </a:p>
          <a:p>
            <a:endParaRPr lang="en-CA" sz="2000" dirty="0"/>
          </a:p>
          <a:p>
            <a:r>
              <a:rPr lang="en-CA" sz="2000" dirty="0"/>
              <a:t>The appliqued pattern is called “Any Witch way”</a:t>
            </a:r>
          </a:p>
        </p:txBody>
      </p:sp>
    </p:spTree>
    <p:extLst>
      <p:ext uri="{BB962C8B-B14F-4D97-AF65-F5344CB8AC3E}">
        <p14:creationId xmlns:p14="http://schemas.microsoft.com/office/powerpoint/2010/main" val="21409769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usan Penty  Gloria Laughman Luminosity style-0828">
            <a:extLst>
              <a:ext uri="{FF2B5EF4-FFF2-40B4-BE49-F238E27FC236}">
                <a16:creationId xmlns:a16="http://schemas.microsoft.com/office/drawing/2014/main" id="{F345B96F-29F0-9D75-0DA1-D2462360BCE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FE87FD4-C106-8BD1-6909-CD2BAC5BE02D}"/>
              </a:ext>
            </a:extLst>
          </p:cNvPr>
          <p:cNvSpPr txBox="1"/>
          <p:nvPr/>
        </p:nvSpPr>
        <p:spPr>
          <a:xfrm>
            <a:off x="-120316" y="1515979"/>
            <a:ext cx="1524000" cy="317009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CA" sz="2000" dirty="0"/>
              <a:t>Susan Penty</a:t>
            </a:r>
          </a:p>
          <a:p>
            <a:endParaRPr lang="en-CA" sz="2000" dirty="0"/>
          </a:p>
          <a:p>
            <a:r>
              <a:rPr lang="en-CA" sz="2000" dirty="0"/>
              <a:t>A </a:t>
            </a:r>
            <a:r>
              <a:rPr lang="en-CA" sz="2000" dirty="0" err="1"/>
              <a:t>wallhanging</a:t>
            </a:r>
            <a:r>
              <a:rPr lang="en-CA" sz="2000" dirty="0"/>
              <a:t> called Luminosity</a:t>
            </a:r>
          </a:p>
          <a:p>
            <a:endParaRPr lang="en-CA" sz="2000" dirty="0"/>
          </a:p>
          <a:p>
            <a:r>
              <a:rPr lang="en-CA" sz="2000" dirty="0"/>
              <a:t>Pattern by Gloria </a:t>
            </a:r>
            <a:r>
              <a:rPr lang="en-CA" sz="2000" dirty="0" err="1"/>
              <a:t>Loughman</a:t>
            </a:r>
            <a:endParaRPr lang="en-CA" sz="2000" dirty="0"/>
          </a:p>
        </p:txBody>
      </p:sp>
    </p:spTree>
    <p:extLst>
      <p:ext uri="{BB962C8B-B14F-4D97-AF65-F5344CB8AC3E}">
        <p14:creationId xmlns:p14="http://schemas.microsoft.com/office/powerpoint/2010/main" val="18173656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usan Penty  small wall hanging830">
            <a:extLst>
              <a:ext uri="{FF2B5EF4-FFF2-40B4-BE49-F238E27FC236}">
                <a16:creationId xmlns:a16="http://schemas.microsoft.com/office/drawing/2014/main" id="{D2527492-F2D0-F91E-B1C4-84CA66022C6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D94DF74-73CC-4FB5-64DF-CA4EA42CCC03}"/>
              </a:ext>
            </a:extLst>
          </p:cNvPr>
          <p:cNvSpPr txBox="1"/>
          <p:nvPr/>
        </p:nvSpPr>
        <p:spPr>
          <a:xfrm>
            <a:off x="0" y="1828800"/>
            <a:ext cx="1524000" cy="30469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CA" sz="2400" dirty="0"/>
              <a:t>Susan Penty</a:t>
            </a:r>
          </a:p>
          <a:p>
            <a:r>
              <a:rPr lang="en-CA" sz="2400" dirty="0"/>
              <a:t>A wall hanging in honour of the orange theme</a:t>
            </a:r>
          </a:p>
        </p:txBody>
      </p:sp>
    </p:spTree>
    <p:extLst>
      <p:ext uri="{BB962C8B-B14F-4D97-AF65-F5344CB8AC3E}">
        <p14:creationId xmlns:p14="http://schemas.microsoft.com/office/powerpoint/2010/main" val="34596231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olorful lines and dots&#10;&#10;Description automatically generated">
            <a:extLst>
              <a:ext uri="{FF2B5EF4-FFF2-40B4-BE49-F238E27FC236}">
                <a16:creationId xmlns:a16="http://schemas.microsoft.com/office/drawing/2014/main" id="{7FC3857B-4B29-4F57-ED9B-00DC8B5558D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213"/>
          <a:stretch/>
        </p:blipFill>
        <p:spPr>
          <a:xfrm>
            <a:off x="20" y="10"/>
            <a:ext cx="12191981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5FFED4C-4CF7-74B3-3FF8-E7EF3C4826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4553" y="3091928"/>
            <a:ext cx="9078562" cy="2387600"/>
          </a:xfrm>
        </p:spPr>
        <p:txBody>
          <a:bodyPr>
            <a:normAutofit fontScale="90000"/>
          </a:bodyPr>
          <a:lstStyle/>
          <a:p>
            <a:pPr algn="l"/>
            <a:r>
              <a:rPr lang="en-CA" sz="6600" dirty="0">
                <a:solidFill>
                  <a:schemeClr val="bg1"/>
                </a:solidFill>
              </a:rPr>
              <a:t>THE END</a:t>
            </a:r>
            <a:br>
              <a:rPr lang="en-CA" sz="6600" dirty="0">
                <a:solidFill>
                  <a:schemeClr val="bg1"/>
                </a:solidFill>
              </a:rPr>
            </a:br>
            <a:r>
              <a:rPr lang="en-CA" sz="6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THE END</a:t>
            </a:r>
            <a:br>
              <a:rPr lang="en-CA" sz="6600" dirty="0">
                <a:solidFill>
                  <a:schemeClr val="bg1"/>
                </a:solidFill>
              </a:rPr>
            </a:br>
            <a:endParaRPr lang="en-CA" sz="6600" dirty="0">
              <a:solidFill>
                <a:schemeClr val="bg1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3C68AEE-CCB5-0FDE-A9E0-93A9367705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4553" y="5624945"/>
            <a:ext cx="9078562" cy="592975"/>
          </a:xfrm>
        </p:spPr>
        <p:txBody>
          <a:bodyPr anchor="ctr">
            <a:normAutofit/>
          </a:bodyPr>
          <a:lstStyle/>
          <a:p>
            <a:pPr algn="l"/>
            <a:r>
              <a:rPr lang="en-CA" dirty="0">
                <a:solidFill>
                  <a:schemeClr val="bg1"/>
                </a:solidFill>
              </a:rPr>
              <a:t>THE ENDT</a:t>
            </a:r>
          </a:p>
        </p:txBody>
      </p:sp>
    </p:spTree>
    <p:extLst>
      <p:ext uri="{BB962C8B-B14F-4D97-AF65-F5344CB8AC3E}">
        <p14:creationId xmlns:p14="http://schemas.microsoft.com/office/powerpoint/2010/main" val="40961180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quilted wall with a picture of a river and mountains&#10;&#10;Description automatically generated">
            <a:extLst>
              <a:ext uri="{FF2B5EF4-FFF2-40B4-BE49-F238E27FC236}">
                <a16:creationId xmlns:a16="http://schemas.microsoft.com/office/drawing/2014/main" id="{2232F9AB-24DC-448F-C436-86DE57679CB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62" b="18802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68704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rb C niece fav colour grn0811">
            <a:extLst>
              <a:ext uri="{FF2B5EF4-FFF2-40B4-BE49-F238E27FC236}">
                <a16:creationId xmlns:a16="http://schemas.microsoft.com/office/drawing/2014/main" id="{EEE59207-5FCD-0737-683C-131CD6A70A3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8190694-A6ED-5F21-F83F-17E7DC73A646}"/>
              </a:ext>
            </a:extLst>
          </p:cNvPr>
          <p:cNvSpPr txBox="1"/>
          <p:nvPr/>
        </p:nvSpPr>
        <p:spPr>
          <a:xfrm>
            <a:off x="0" y="1227221"/>
            <a:ext cx="1524000" cy="2677656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CA" sz="2800" dirty="0"/>
              <a:t>Barb Charlton  Niece’s favorite colour is green</a:t>
            </a:r>
          </a:p>
        </p:txBody>
      </p:sp>
    </p:spTree>
    <p:extLst>
      <p:ext uri="{BB962C8B-B14F-4D97-AF65-F5344CB8AC3E}">
        <p14:creationId xmlns:p14="http://schemas.microsoft.com/office/powerpoint/2010/main" val="17669511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rb C back of green quilt0813">
            <a:extLst>
              <a:ext uri="{FF2B5EF4-FFF2-40B4-BE49-F238E27FC236}">
                <a16:creationId xmlns:a16="http://schemas.microsoft.com/office/drawing/2014/main" id="{B1D62D89-BD8D-B1BB-B64C-153FDAE6009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2B8BD76-F8A1-8B32-9F37-2521A9699777}"/>
              </a:ext>
            </a:extLst>
          </p:cNvPr>
          <p:cNvSpPr txBox="1"/>
          <p:nvPr/>
        </p:nvSpPr>
        <p:spPr>
          <a:xfrm>
            <a:off x="1" y="2278966"/>
            <a:ext cx="1392702" cy="258532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CA" sz="2400" dirty="0"/>
              <a:t>Barb Charlton</a:t>
            </a:r>
          </a:p>
          <a:p>
            <a:r>
              <a:rPr lang="en-CA" sz="2400" dirty="0"/>
              <a:t>Back of her niece’s quilt</a:t>
            </a:r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7529431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rb C dinosaur panel0810">
            <a:extLst>
              <a:ext uri="{FF2B5EF4-FFF2-40B4-BE49-F238E27FC236}">
                <a16:creationId xmlns:a16="http://schemas.microsoft.com/office/drawing/2014/main" id="{6D7C1CDE-269F-1A65-7F91-F3DECF4541D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7856028-3416-BCFA-04B8-002F9292A61D}"/>
              </a:ext>
            </a:extLst>
          </p:cNvPr>
          <p:cNvSpPr txBox="1"/>
          <p:nvPr/>
        </p:nvSpPr>
        <p:spPr>
          <a:xfrm>
            <a:off x="0" y="1876927"/>
            <a:ext cx="1524000" cy="15696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CA" sz="2400"/>
              <a:t>Barb Charlton</a:t>
            </a:r>
          </a:p>
          <a:p>
            <a:endParaRPr lang="en-CA" sz="2400" dirty="0"/>
          </a:p>
          <a:p>
            <a:r>
              <a:rPr lang="en-CA" sz="2400" dirty="0"/>
              <a:t> Dinosaurs</a:t>
            </a:r>
          </a:p>
        </p:txBody>
      </p:sp>
    </p:spTree>
    <p:extLst>
      <p:ext uri="{BB962C8B-B14F-4D97-AF65-F5344CB8AC3E}">
        <p14:creationId xmlns:p14="http://schemas.microsoft.com/office/powerpoint/2010/main" val="28087987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rb Christensen BOM won-0815">
            <a:extLst>
              <a:ext uri="{FF2B5EF4-FFF2-40B4-BE49-F238E27FC236}">
                <a16:creationId xmlns:a16="http://schemas.microsoft.com/office/drawing/2014/main" id="{9615D3D6-ED58-4155-7796-5085E8941F0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D25C6AD-08F1-A183-0F56-6B12195CE732}"/>
              </a:ext>
            </a:extLst>
          </p:cNvPr>
          <p:cNvSpPr txBox="1"/>
          <p:nvPr/>
        </p:nvSpPr>
        <p:spPr>
          <a:xfrm>
            <a:off x="0" y="2105526"/>
            <a:ext cx="1335505" cy="2677656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CA" sz="2400" dirty="0"/>
              <a:t>Barb Charlton   Winner of the Block of the Month</a:t>
            </a:r>
          </a:p>
        </p:txBody>
      </p:sp>
    </p:spTree>
    <p:extLst>
      <p:ext uri="{BB962C8B-B14F-4D97-AF65-F5344CB8AC3E}">
        <p14:creationId xmlns:p14="http://schemas.microsoft.com/office/powerpoint/2010/main" val="35936425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etty Ann Knutson- original pic-0824">
            <a:extLst>
              <a:ext uri="{FF2B5EF4-FFF2-40B4-BE49-F238E27FC236}">
                <a16:creationId xmlns:a16="http://schemas.microsoft.com/office/drawing/2014/main" id="{BA92023C-3157-1A61-A487-57079E32221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4CA4B6F-9F75-312D-1448-69EE85FC352C}"/>
              </a:ext>
            </a:extLst>
          </p:cNvPr>
          <p:cNvSpPr txBox="1"/>
          <p:nvPr/>
        </p:nvSpPr>
        <p:spPr>
          <a:xfrm>
            <a:off x="180474" y="1540042"/>
            <a:ext cx="1179094" cy="23083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CA" dirty="0"/>
              <a:t>Betty Ann Knutson</a:t>
            </a:r>
          </a:p>
          <a:p>
            <a:endParaRPr lang="en-CA" dirty="0"/>
          </a:p>
          <a:p>
            <a:r>
              <a:rPr lang="en-CA" dirty="0"/>
              <a:t>Original photo used for hubby’s portrait</a:t>
            </a:r>
          </a:p>
        </p:txBody>
      </p:sp>
    </p:spTree>
    <p:extLst>
      <p:ext uri="{BB962C8B-B14F-4D97-AF65-F5344CB8AC3E}">
        <p14:creationId xmlns:p14="http://schemas.microsoft.com/office/powerpoint/2010/main" val="16517956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etty Ann K  partial progress Hubby portrain0825">
            <a:extLst>
              <a:ext uri="{FF2B5EF4-FFF2-40B4-BE49-F238E27FC236}">
                <a16:creationId xmlns:a16="http://schemas.microsoft.com/office/drawing/2014/main" id="{253AFA92-FDD4-F8BF-890C-52D1E83883A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75D4062-C850-D6D2-113A-942169761805}"/>
              </a:ext>
            </a:extLst>
          </p:cNvPr>
          <p:cNvSpPr txBox="1"/>
          <p:nvPr/>
        </p:nvSpPr>
        <p:spPr>
          <a:xfrm>
            <a:off x="168442" y="1973179"/>
            <a:ext cx="1355559" cy="37856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CA" sz="2400" dirty="0"/>
              <a:t>Betty Ann Knutson</a:t>
            </a:r>
          </a:p>
          <a:p>
            <a:endParaRPr lang="en-CA" sz="2400" dirty="0"/>
          </a:p>
          <a:p>
            <a:r>
              <a:rPr lang="en-CA" sz="2400" dirty="0"/>
              <a:t>The design stages of her hubby’s portrait</a:t>
            </a:r>
          </a:p>
        </p:txBody>
      </p:sp>
    </p:spTree>
    <p:extLst>
      <p:ext uri="{BB962C8B-B14F-4D97-AF65-F5344CB8AC3E}">
        <p14:creationId xmlns:p14="http://schemas.microsoft.com/office/powerpoint/2010/main" val="39768170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Karen  quilt for new baby sister0818">
            <a:extLst>
              <a:ext uri="{FF2B5EF4-FFF2-40B4-BE49-F238E27FC236}">
                <a16:creationId xmlns:a16="http://schemas.microsoft.com/office/drawing/2014/main" id="{E3536071-20FD-79D0-9721-73070389976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38263AB-C731-1BB6-02B2-4DCF2FC983ED}"/>
              </a:ext>
            </a:extLst>
          </p:cNvPr>
          <p:cNvSpPr txBox="1"/>
          <p:nvPr/>
        </p:nvSpPr>
        <p:spPr>
          <a:xfrm>
            <a:off x="0" y="1985211"/>
            <a:ext cx="1524000" cy="19389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CA" sz="2400" dirty="0"/>
              <a:t>Karen</a:t>
            </a:r>
          </a:p>
          <a:p>
            <a:r>
              <a:rPr lang="en-CA" sz="2400" dirty="0"/>
              <a:t>A quilt made for a new baby sister</a:t>
            </a:r>
          </a:p>
        </p:txBody>
      </p:sp>
    </p:spTree>
    <p:extLst>
      <p:ext uri="{BB962C8B-B14F-4D97-AF65-F5344CB8AC3E}">
        <p14:creationId xmlns:p14="http://schemas.microsoft.com/office/powerpoint/2010/main" val="319776798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199</TotalTime>
  <Words>334</Words>
  <Application>Microsoft Office PowerPoint</Application>
  <PresentationFormat>Widescreen</PresentationFormat>
  <Paragraphs>77</Paragraphs>
  <Slides>18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2" baseType="lpstr">
      <vt:lpstr>Arial</vt:lpstr>
      <vt:lpstr>Calibri</vt:lpstr>
      <vt:lpstr>Calibri Light</vt:lpstr>
      <vt:lpstr>Office Theme</vt:lpstr>
      <vt:lpstr>Fraser Valley Quilters’ Guild October 2023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END THE END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Fraser Valley Quilters’ Guild October 2023</dc:title>
  <dc:creator>cgal</dc:creator>
  <cp:lastModifiedBy>cgal</cp:lastModifiedBy>
  <cp:revision>6</cp:revision>
  <dcterms:created xsi:type="dcterms:W3CDTF">2023-11-12T19:32:56Z</dcterms:created>
  <dcterms:modified xsi:type="dcterms:W3CDTF">2023-11-13T19:28:51Z</dcterms:modified>
</cp:coreProperties>
</file>